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2" r:id="rId6"/>
    <p:sldId id="266" r:id="rId7"/>
    <p:sldId id="287" r:id="rId8"/>
    <p:sldId id="288" r:id="rId9"/>
    <p:sldId id="289" r:id="rId10"/>
    <p:sldId id="267" r:id="rId11"/>
    <p:sldId id="263" r:id="rId12"/>
    <p:sldId id="264" r:id="rId13"/>
    <p:sldId id="265" r:id="rId14"/>
    <p:sldId id="261" r:id="rId15"/>
    <p:sldId id="295" r:id="rId16"/>
    <p:sldId id="268" r:id="rId17"/>
    <p:sldId id="271" r:id="rId18"/>
    <p:sldId id="269" r:id="rId19"/>
    <p:sldId id="294" r:id="rId20"/>
    <p:sldId id="270" r:id="rId21"/>
    <p:sldId id="272" r:id="rId22"/>
    <p:sldId id="278" r:id="rId23"/>
    <p:sldId id="279" r:id="rId24"/>
    <p:sldId id="276" r:id="rId25"/>
    <p:sldId id="277" r:id="rId26"/>
    <p:sldId id="273" r:id="rId27"/>
    <p:sldId id="285" r:id="rId28"/>
    <p:sldId id="286" r:id="rId29"/>
    <p:sldId id="274" r:id="rId30"/>
    <p:sldId id="275" r:id="rId31"/>
    <p:sldId id="280" r:id="rId32"/>
    <p:sldId id="281" r:id="rId33"/>
    <p:sldId id="293" r:id="rId34"/>
    <p:sldId id="282" r:id="rId35"/>
    <p:sldId id="292" r:id="rId36"/>
    <p:sldId id="283" r:id="rId37"/>
    <p:sldId id="291" r:id="rId38"/>
    <p:sldId id="301" r:id="rId39"/>
    <p:sldId id="313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28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/>
    <p:restoredTop sz="96170"/>
  </p:normalViewPr>
  <p:slideViewPr>
    <p:cSldViewPr snapToGrid="0">
      <p:cViewPr varScale="1">
        <p:scale>
          <a:sx n="118" d="100"/>
          <a:sy n="118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E064195E-3FB1-C342-B962-E9411B92DBA3}"/>
    <pc:docChg chg="custSel addSld delSld modSld sldOrd">
      <pc:chgData name="Silvia Caldararu" userId="fc8e66e4-48ec-41c8-8127-b05a3d560b48" providerId="ADAL" clId="{E064195E-3FB1-C342-B962-E9411B92DBA3}" dt="2024-01-23T09:42:48.558" v="290" actId="14100"/>
      <pc:docMkLst>
        <pc:docMk/>
      </pc:docMkLst>
      <pc:sldChg chg="add del">
        <pc:chgData name="Silvia Caldararu" userId="fc8e66e4-48ec-41c8-8127-b05a3d560b48" providerId="ADAL" clId="{E064195E-3FB1-C342-B962-E9411B92DBA3}" dt="2024-01-23T09:30:32.788" v="202" actId="2696"/>
        <pc:sldMkLst>
          <pc:docMk/>
          <pc:sldMk cId="628134451" sldId="260"/>
        </pc:sldMkLst>
      </pc:sldChg>
      <pc:sldChg chg="modNotesTx">
        <pc:chgData name="Silvia Caldararu" userId="fc8e66e4-48ec-41c8-8127-b05a3d560b48" providerId="ADAL" clId="{E064195E-3FB1-C342-B962-E9411B92DBA3}" dt="2024-01-15T16:56:02.720" v="27" actId="20577"/>
        <pc:sldMkLst>
          <pc:docMk/>
          <pc:sldMk cId="373652656" sldId="261"/>
        </pc:sldMkLst>
      </pc:sldChg>
      <pc:sldChg chg="addSp modSp">
        <pc:chgData name="Silvia Caldararu" userId="fc8e66e4-48ec-41c8-8127-b05a3d560b48" providerId="ADAL" clId="{E064195E-3FB1-C342-B962-E9411B92DBA3}" dt="2024-01-15T17:04:49.978" v="34"/>
        <pc:sldMkLst>
          <pc:docMk/>
          <pc:sldMk cId="306377166" sldId="269"/>
        </pc:sldMkLst>
      </pc:sldChg>
      <pc:sldChg chg="modNotesTx">
        <pc:chgData name="Silvia Caldararu" userId="fc8e66e4-48ec-41c8-8127-b05a3d560b48" providerId="ADAL" clId="{E064195E-3FB1-C342-B962-E9411B92DBA3}" dt="2024-01-15T17:24:05.175" v="175" actId="20577"/>
        <pc:sldMkLst>
          <pc:docMk/>
          <pc:sldMk cId="1609112974" sldId="276"/>
        </pc:sldMkLst>
      </pc:sldChg>
      <pc:sldChg chg="addSp modSp mod">
        <pc:chgData name="Silvia Caldararu" userId="fc8e66e4-48ec-41c8-8127-b05a3d560b48" providerId="ADAL" clId="{E064195E-3FB1-C342-B962-E9411B92DBA3}" dt="2024-01-15T17:21:08.905" v="117" actId="20577"/>
        <pc:sldMkLst>
          <pc:docMk/>
          <pc:sldMk cId="3035601108" sldId="279"/>
        </pc:sldMkLst>
      </pc:sldChg>
      <pc:sldChg chg="ord">
        <pc:chgData name="Silvia Caldararu" userId="fc8e66e4-48ec-41c8-8127-b05a3d560b48" providerId="ADAL" clId="{E064195E-3FB1-C342-B962-E9411B92DBA3}" dt="2024-01-15T17:25:14.690" v="176" actId="20578"/>
        <pc:sldMkLst>
          <pc:docMk/>
          <pc:sldMk cId="4007187418" sldId="283"/>
        </pc:sldMkLst>
      </pc:sldChg>
      <pc:sldChg chg="modSp mod">
        <pc:chgData name="Silvia Caldararu" userId="fc8e66e4-48ec-41c8-8127-b05a3d560b48" providerId="ADAL" clId="{E064195E-3FB1-C342-B962-E9411B92DBA3}" dt="2024-01-15T16:59:20.484" v="30" actId="20577"/>
        <pc:sldMkLst>
          <pc:docMk/>
          <pc:sldMk cId="1608854913" sldId="285"/>
        </pc:sldMkLst>
      </pc:sldChg>
      <pc:sldChg chg="modSp mod">
        <pc:chgData name="Silvia Caldararu" userId="fc8e66e4-48ec-41c8-8127-b05a3d560b48" providerId="ADAL" clId="{E064195E-3FB1-C342-B962-E9411B92DBA3}" dt="2024-01-15T16:59:34.965" v="33" actId="20577"/>
        <pc:sldMkLst>
          <pc:docMk/>
          <pc:sldMk cId="4247079238" sldId="286"/>
        </pc:sldMkLst>
      </pc:sldChg>
      <pc:sldChg chg="addSp modSp new mod">
        <pc:chgData name="Silvia Caldararu" userId="fc8e66e4-48ec-41c8-8127-b05a3d560b48" providerId="ADAL" clId="{E064195E-3FB1-C342-B962-E9411B92DBA3}" dt="2024-01-15T17:06:28.394" v="75" actId="1076"/>
        <pc:sldMkLst>
          <pc:docMk/>
          <pc:sldMk cId="844499129" sldId="294"/>
        </pc:sldMkLst>
      </pc:sldChg>
      <pc:sldChg chg="add">
        <pc:chgData name="Silvia Caldararu" userId="fc8e66e4-48ec-41c8-8127-b05a3d560b48" providerId="ADAL" clId="{E064195E-3FB1-C342-B962-E9411B92DBA3}" dt="2024-01-15T17:27:15.565" v="177"/>
        <pc:sldMkLst>
          <pc:docMk/>
          <pc:sldMk cId="2108271732" sldId="295"/>
        </pc:sldMkLst>
      </pc:sldChg>
      <pc:sldChg chg="add del">
        <pc:chgData name="Silvia Caldararu" userId="fc8e66e4-48ec-41c8-8127-b05a3d560b48" providerId="ADAL" clId="{E064195E-3FB1-C342-B962-E9411B92DBA3}" dt="2024-01-23T09:30:32.788" v="202" actId="2696"/>
        <pc:sldMkLst>
          <pc:docMk/>
          <pc:sldMk cId="3874297815" sldId="296"/>
        </pc:sldMkLst>
      </pc:sldChg>
      <pc:sldChg chg="add del">
        <pc:chgData name="Silvia Caldararu" userId="fc8e66e4-48ec-41c8-8127-b05a3d560b48" providerId="ADAL" clId="{E064195E-3FB1-C342-B962-E9411B92DBA3}" dt="2024-01-23T09:30:32.788" v="202" actId="2696"/>
        <pc:sldMkLst>
          <pc:docMk/>
          <pc:sldMk cId="2608872193" sldId="297"/>
        </pc:sldMkLst>
      </pc:sldChg>
      <pc:sldChg chg="add del">
        <pc:chgData name="Silvia Caldararu" userId="fc8e66e4-48ec-41c8-8127-b05a3d560b48" providerId="ADAL" clId="{E064195E-3FB1-C342-B962-E9411B92DBA3}" dt="2024-01-23T09:30:32.788" v="202" actId="2696"/>
        <pc:sldMkLst>
          <pc:docMk/>
          <pc:sldMk cId="3127107976" sldId="298"/>
        </pc:sldMkLst>
      </pc:sldChg>
      <pc:sldChg chg="add del">
        <pc:chgData name="Silvia Caldararu" userId="fc8e66e4-48ec-41c8-8127-b05a3d560b48" providerId="ADAL" clId="{E064195E-3FB1-C342-B962-E9411B92DBA3}" dt="2024-01-23T09:30:32.788" v="202" actId="2696"/>
        <pc:sldMkLst>
          <pc:docMk/>
          <pc:sldMk cId="1270858169" sldId="299"/>
        </pc:sldMkLst>
      </pc:sldChg>
      <pc:sldChg chg="add del">
        <pc:chgData name="Silvia Caldararu" userId="fc8e66e4-48ec-41c8-8127-b05a3d560b48" providerId="ADAL" clId="{E064195E-3FB1-C342-B962-E9411B92DBA3}" dt="2024-01-23T09:30:32.788" v="202" actId="2696"/>
        <pc:sldMkLst>
          <pc:docMk/>
          <pc:sldMk cId="453333314" sldId="300"/>
        </pc:sldMkLst>
      </pc:sldChg>
      <pc:sldChg chg="addSp modSp add mod">
        <pc:chgData name="Silvia Caldararu" userId="fc8e66e4-48ec-41c8-8127-b05a3d560b48" providerId="ADAL" clId="{E064195E-3FB1-C342-B962-E9411B92DBA3}" dt="2024-01-23T09:30:15.935" v="201" actId="1076"/>
        <pc:sldMkLst>
          <pc:docMk/>
          <pc:sldMk cId="2998617048" sldId="301"/>
        </pc:sldMkLst>
      </pc:sldChg>
      <pc:sldChg chg="add">
        <pc:chgData name="Silvia Caldararu" userId="fc8e66e4-48ec-41c8-8127-b05a3d560b48" providerId="ADAL" clId="{E064195E-3FB1-C342-B962-E9411B92DBA3}" dt="2024-01-15T17:28:55.397" v="179"/>
        <pc:sldMkLst>
          <pc:docMk/>
          <pc:sldMk cId="4196934585" sldId="302"/>
        </pc:sldMkLst>
      </pc:sldChg>
      <pc:sldChg chg="modSp add mod">
        <pc:chgData name="Silvia Caldararu" userId="fc8e66e4-48ec-41c8-8127-b05a3d560b48" providerId="ADAL" clId="{E064195E-3FB1-C342-B962-E9411B92DBA3}" dt="2024-01-23T09:40:55.269" v="204" actId="13822"/>
        <pc:sldMkLst>
          <pc:docMk/>
          <pc:sldMk cId="3132751006" sldId="303"/>
        </pc:sldMkLst>
      </pc:sldChg>
      <pc:sldChg chg="add">
        <pc:chgData name="Silvia Caldararu" userId="fc8e66e4-48ec-41c8-8127-b05a3d560b48" providerId="ADAL" clId="{E064195E-3FB1-C342-B962-E9411B92DBA3}" dt="2024-01-15T17:28:55.397" v="179"/>
        <pc:sldMkLst>
          <pc:docMk/>
          <pc:sldMk cId="3800139667" sldId="304"/>
        </pc:sldMkLst>
      </pc:sldChg>
      <pc:sldChg chg="add">
        <pc:chgData name="Silvia Caldararu" userId="fc8e66e4-48ec-41c8-8127-b05a3d560b48" providerId="ADAL" clId="{E064195E-3FB1-C342-B962-E9411B92DBA3}" dt="2024-01-15T17:28:55.397" v="179"/>
        <pc:sldMkLst>
          <pc:docMk/>
          <pc:sldMk cId="863005572" sldId="305"/>
        </pc:sldMkLst>
      </pc:sldChg>
      <pc:sldChg chg="addSp delSp modSp add mod modNotesTx">
        <pc:chgData name="Silvia Caldararu" userId="fc8e66e4-48ec-41c8-8127-b05a3d560b48" providerId="ADAL" clId="{E064195E-3FB1-C342-B962-E9411B92DBA3}" dt="2024-01-23T09:42:48.558" v="290" actId="14100"/>
        <pc:sldMkLst>
          <pc:docMk/>
          <pc:sldMk cId="4164672209" sldId="306"/>
        </pc:sldMkLst>
      </pc:sldChg>
      <pc:sldChg chg="add">
        <pc:chgData name="Silvia Caldararu" userId="fc8e66e4-48ec-41c8-8127-b05a3d560b48" providerId="ADAL" clId="{E064195E-3FB1-C342-B962-E9411B92DBA3}" dt="2024-01-15T17:33:40.958" v="184"/>
        <pc:sldMkLst>
          <pc:docMk/>
          <pc:sldMk cId="2870408553" sldId="307"/>
        </pc:sldMkLst>
      </pc:sldChg>
      <pc:sldChg chg="add">
        <pc:chgData name="Silvia Caldararu" userId="fc8e66e4-48ec-41c8-8127-b05a3d560b48" providerId="ADAL" clId="{E064195E-3FB1-C342-B962-E9411B92DBA3}" dt="2024-01-15T17:33:40.958" v="184"/>
        <pc:sldMkLst>
          <pc:docMk/>
          <pc:sldMk cId="290037003" sldId="308"/>
        </pc:sldMkLst>
      </pc:sldChg>
      <pc:sldChg chg="add">
        <pc:chgData name="Silvia Caldararu" userId="fc8e66e4-48ec-41c8-8127-b05a3d560b48" providerId="ADAL" clId="{E064195E-3FB1-C342-B962-E9411B92DBA3}" dt="2024-01-15T17:33:40.958" v="184"/>
        <pc:sldMkLst>
          <pc:docMk/>
          <pc:sldMk cId="98196370" sldId="309"/>
        </pc:sldMkLst>
      </pc:sldChg>
      <pc:sldChg chg="add">
        <pc:chgData name="Silvia Caldararu" userId="fc8e66e4-48ec-41c8-8127-b05a3d560b48" providerId="ADAL" clId="{E064195E-3FB1-C342-B962-E9411B92DBA3}" dt="2024-01-15T17:33:40.958" v="184"/>
        <pc:sldMkLst>
          <pc:docMk/>
          <pc:sldMk cId="2388103561" sldId="310"/>
        </pc:sldMkLst>
      </pc:sldChg>
      <pc:sldChg chg="add">
        <pc:chgData name="Silvia Caldararu" userId="fc8e66e4-48ec-41c8-8127-b05a3d560b48" providerId="ADAL" clId="{E064195E-3FB1-C342-B962-E9411B92DBA3}" dt="2024-01-15T17:33:40.958" v="184"/>
        <pc:sldMkLst>
          <pc:docMk/>
          <pc:sldMk cId="2974881990" sldId="311"/>
        </pc:sldMkLst>
      </pc:sldChg>
      <pc:sldChg chg="add">
        <pc:chgData name="Silvia Caldararu" userId="fc8e66e4-48ec-41c8-8127-b05a3d560b48" providerId="ADAL" clId="{E064195E-3FB1-C342-B962-E9411B92DBA3}" dt="2024-01-15T17:33:40.958" v="184"/>
        <pc:sldMkLst>
          <pc:docMk/>
          <pc:sldMk cId="2108108952" sldId="312"/>
        </pc:sldMkLst>
      </pc:sldChg>
      <pc:sldChg chg="add">
        <pc:chgData name="Silvia Caldararu" userId="fc8e66e4-48ec-41c8-8127-b05a3d560b48" providerId="ADAL" clId="{E064195E-3FB1-C342-B962-E9411B92DBA3}" dt="2024-01-23T09:31:04.447" v="203"/>
        <pc:sldMkLst>
          <pc:docMk/>
          <pc:sldMk cId="2962233320" sldId="313"/>
        </pc:sldMkLst>
      </pc:sldChg>
    </pc:docChg>
  </pc:docChgLst>
  <pc:docChgLst>
    <pc:chgData name="Silvia Caldararu" userId="fc8e66e4-48ec-41c8-8127-b05a3d560b48" providerId="ADAL" clId="{4D9E624A-3A1D-CA49-BBF0-C80AC6E0F5DB}"/>
    <pc:docChg chg="custSel modSld">
      <pc:chgData name="Silvia Caldararu" userId="fc8e66e4-48ec-41c8-8127-b05a3d560b48" providerId="ADAL" clId="{4D9E624A-3A1D-CA49-BBF0-C80AC6E0F5DB}" dt="2025-01-21T12:46:14.390" v="9" actId="20577"/>
      <pc:docMkLst>
        <pc:docMk/>
      </pc:docMkLst>
      <pc:sldChg chg="modSp mod">
        <pc:chgData name="Silvia Caldararu" userId="fc8e66e4-48ec-41c8-8127-b05a3d560b48" providerId="ADAL" clId="{4D9E624A-3A1D-CA49-BBF0-C80AC6E0F5DB}" dt="2025-01-20T12:16:18.046" v="1" actId="27636"/>
        <pc:sldMkLst>
          <pc:docMk/>
          <pc:sldMk cId="1642907863" sldId="256"/>
        </pc:sldMkLst>
        <pc:spChg chg="mod">
          <ac:chgData name="Silvia Caldararu" userId="fc8e66e4-48ec-41c8-8127-b05a3d560b48" providerId="ADAL" clId="{4D9E624A-3A1D-CA49-BBF0-C80AC6E0F5DB}" dt="2025-01-20T12:16:18.046" v="1" actId="27636"/>
          <ac:spMkLst>
            <pc:docMk/>
            <pc:sldMk cId="1642907863" sldId="256"/>
            <ac:spMk id="4" creationId="{219F7484-A85A-E091-19D9-0475837E15AC}"/>
          </ac:spMkLst>
        </pc:spChg>
      </pc:sldChg>
      <pc:sldChg chg="modSp mod">
        <pc:chgData name="Silvia Caldararu" userId="fc8e66e4-48ec-41c8-8127-b05a3d560b48" providerId="ADAL" clId="{4D9E624A-3A1D-CA49-BBF0-C80AC6E0F5DB}" dt="2025-01-21T12:46:14.390" v="9" actId="20577"/>
        <pc:sldMkLst>
          <pc:docMk/>
          <pc:sldMk cId="2108271732" sldId="295"/>
        </pc:sldMkLst>
        <pc:spChg chg="mod">
          <ac:chgData name="Silvia Caldararu" userId="fc8e66e4-48ec-41c8-8127-b05a3d560b48" providerId="ADAL" clId="{4D9E624A-3A1D-CA49-BBF0-C80AC6E0F5DB}" dt="2025-01-21T12:46:14.390" v="9" actId="20577"/>
          <ac:spMkLst>
            <pc:docMk/>
            <pc:sldMk cId="2108271732" sldId="295"/>
            <ac:spMk id="2" creationId="{E9F43225-3920-FFE0-2ED5-CCA593EDCF24}"/>
          </ac:spMkLst>
        </pc:spChg>
      </pc:sldChg>
    </pc:docChg>
  </pc:docChgLst>
  <pc:docChgLst>
    <pc:chgData name="Silvia Caldararu" userId="fc8e66e4-48ec-41c8-8127-b05a3d560b48" providerId="ADAL" clId="{22370324-B0C1-C743-B29C-61619C031EE5}"/>
    <pc:docChg chg="custSel addSld delSld modSld">
      <pc:chgData name="Silvia Caldararu" userId="fc8e66e4-48ec-41c8-8127-b05a3d560b48" providerId="ADAL" clId="{22370324-B0C1-C743-B29C-61619C031EE5}" dt="2022-12-30T17:13:27.007" v="6"/>
      <pc:docMkLst>
        <pc:docMk/>
      </pc:docMkLst>
      <pc:sldChg chg="addSp delSp modSp mod">
        <pc:chgData name="Silvia Caldararu" userId="fc8e66e4-48ec-41c8-8127-b05a3d560b48" providerId="ADAL" clId="{22370324-B0C1-C743-B29C-61619C031EE5}" dt="2022-12-30T17:09:50.332" v="3"/>
        <pc:sldMkLst>
          <pc:docMk/>
          <pc:sldMk cId="1642907863" sldId="256"/>
        </pc:sldMkLst>
      </pc:sldChg>
      <pc:sldChg chg="addSp modSp del">
        <pc:chgData name="Silvia Caldararu" userId="fc8e66e4-48ec-41c8-8127-b05a3d560b48" providerId="ADAL" clId="{22370324-B0C1-C743-B29C-61619C031EE5}" dt="2022-12-30T17:13:23.339" v="5" actId="2696"/>
        <pc:sldMkLst>
          <pc:docMk/>
          <pc:sldMk cId="2348380403" sldId="257"/>
        </pc:sldMkLst>
      </pc:sldChg>
      <pc:sldChg chg="add">
        <pc:chgData name="Silvia Caldararu" userId="fc8e66e4-48ec-41c8-8127-b05a3d560b48" providerId="ADAL" clId="{22370324-B0C1-C743-B29C-61619C031EE5}" dt="2022-12-30T17:13:27.007" v="6"/>
        <pc:sldMkLst>
          <pc:docMk/>
          <pc:sldMk cId="3076089471" sldId="257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2151606963" sldId="258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4211057336" sldId="259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4217865255" sldId="260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73652656" sldId="261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013956822" sldId="262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262682153" sldId="263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849572619" sldId="264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302291077" sldId="265"/>
        </pc:sldMkLst>
      </pc:sldChg>
      <pc:sldChg chg="addSp delSp modSp delDesignElem">
        <pc:chgData name="Silvia Caldararu" userId="fc8e66e4-48ec-41c8-8127-b05a3d560b48" providerId="ADAL" clId="{22370324-B0C1-C743-B29C-61619C031EE5}" dt="2022-12-30T17:13:00.948" v="4"/>
        <pc:sldMkLst>
          <pc:docMk/>
          <pc:sldMk cId="1865754384" sldId="266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4038140467" sldId="267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730209478" sldId="268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06377166" sldId="269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2530624175" sldId="270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752322806" sldId="271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585882792" sldId="272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082760966" sldId="273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804780847" sldId="274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1334557749" sldId="275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1609112974" sldId="276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2620139631" sldId="277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436320624" sldId="278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3035601108" sldId="279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1065782873" sldId="280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820816231" sldId="281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576803075" sldId="282"/>
        </pc:sldMkLst>
      </pc:sldChg>
      <pc:sldChg chg="addSp modSp">
        <pc:chgData name="Silvia Caldararu" userId="fc8e66e4-48ec-41c8-8127-b05a3d560b48" providerId="ADAL" clId="{22370324-B0C1-C743-B29C-61619C031EE5}" dt="2022-12-30T17:13:00.948" v="4"/>
        <pc:sldMkLst>
          <pc:docMk/>
          <pc:sldMk cId="4007187418" sldId="283"/>
        </pc:sldMkLst>
      </pc:sldChg>
    </pc:docChg>
  </pc:docChgLst>
  <pc:docChgLst>
    <pc:chgData name="Silvia Caldararu" userId="fc8e66e4-48ec-41c8-8127-b05a3d560b48" providerId="ADAL" clId="{5F11BFD4-02AF-CE4C-8DBA-4DFF7A71DFE9}"/>
    <pc:docChg chg="undo custSel addSld delSld modSld sldOrd">
      <pc:chgData name="Silvia Caldararu" userId="fc8e66e4-48ec-41c8-8127-b05a3d560b48" providerId="ADAL" clId="{5F11BFD4-02AF-CE4C-8DBA-4DFF7A71DFE9}" dt="2022-10-24T10:44:47.507" v="1954" actId="1076"/>
      <pc:docMkLst>
        <pc:docMk/>
      </pc:docMkLst>
      <pc:sldChg chg="ord">
        <pc:chgData name="Silvia Caldararu" userId="fc8e66e4-48ec-41c8-8127-b05a3d560b48" providerId="ADAL" clId="{5F11BFD4-02AF-CE4C-8DBA-4DFF7A71DFE9}" dt="2022-10-20T15:44:39.750" v="381" actId="20578"/>
        <pc:sldMkLst>
          <pc:docMk/>
          <pc:sldMk cId="373652656" sldId="261"/>
        </pc:sldMkLst>
      </pc:sldChg>
      <pc:sldChg chg="addSp delSp modSp new mod modAnim">
        <pc:chgData name="Silvia Caldararu" userId="fc8e66e4-48ec-41c8-8127-b05a3d560b48" providerId="ADAL" clId="{5F11BFD4-02AF-CE4C-8DBA-4DFF7A71DFE9}" dt="2022-10-20T15:03:17.124" v="196" actId="20577"/>
        <pc:sldMkLst>
          <pc:docMk/>
          <pc:sldMk cId="3013956822" sldId="262"/>
        </pc:sldMkLst>
      </pc:sldChg>
      <pc:sldChg chg="addSp modSp new mod">
        <pc:chgData name="Silvia Caldararu" userId="fc8e66e4-48ec-41c8-8127-b05a3d560b48" providerId="ADAL" clId="{5F11BFD4-02AF-CE4C-8DBA-4DFF7A71DFE9}" dt="2022-10-20T15:04:37.733" v="210" actId="1076"/>
        <pc:sldMkLst>
          <pc:docMk/>
          <pc:sldMk cId="3262682153" sldId="263"/>
        </pc:sldMkLst>
      </pc:sldChg>
      <pc:sldChg chg="addSp modSp new mod">
        <pc:chgData name="Silvia Caldararu" userId="fc8e66e4-48ec-41c8-8127-b05a3d560b48" providerId="ADAL" clId="{5F11BFD4-02AF-CE4C-8DBA-4DFF7A71DFE9}" dt="2022-10-20T15:05:17.847" v="223" actId="1076"/>
        <pc:sldMkLst>
          <pc:docMk/>
          <pc:sldMk cId="3849572619" sldId="264"/>
        </pc:sldMkLst>
      </pc:sldChg>
      <pc:sldChg chg="addSp delSp modSp new mod ord modAnim">
        <pc:chgData name="Silvia Caldararu" userId="fc8e66e4-48ec-41c8-8127-b05a3d560b48" providerId="ADAL" clId="{5F11BFD4-02AF-CE4C-8DBA-4DFF7A71DFE9}" dt="2022-10-20T15:44:41.725" v="382" actId="20578"/>
        <pc:sldMkLst>
          <pc:docMk/>
          <pc:sldMk cId="3302291077" sldId="265"/>
        </pc:sldMkLst>
      </pc:sldChg>
      <pc:sldChg chg="addSp modSp new mod setBg">
        <pc:chgData name="Silvia Caldararu" userId="fc8e66e4-48ec-41c8-8127-b05a3d560b48" providerId="ADAL" clId="{5F11BFD4-02AF-CE4C-8DBA-4DFF7A71DFE9}" dt="2022-10-20T15:50:38.745" v="394" actId="20577"/>
        <pc:sldMkLst>
          <pc:docMk/>
          <pc:sldMk cId="1865754384" sldId="266"/>
        </pc:sldMkLst>
      </pc:sldChg>
      <pc:sldChg chg="addSp modSp new mod">
        <pc:chgData name="Silvia Caldararu" userId="fc8e66e4-48ec-41c8-8127-b05a3d560b48" providerId="ADAL" clId="{5F11BFD4-02AF-CE4C-8DBA-4DFF7A71DFE9}" dt="2022-10-20T16:23:54.876" v="780" actId="20577"/>
        <pc:sldMkLst>
          <pc:docMk/>
          <pc:sldMk cId="4038140467" sldId="267"/>
        </pc:sldMkLst>
      </pc:sldChg>
      <pc:sldChg chg="addSp modSp new mod">
        <pc:chgData name="Silvia Caldararu" userId="fc8e66e4-48ec-41c8-8127-b05a3d560b48" providerId="ADAL" clId="{5F11BFD4-02AF-CE4C-8DBA-4DFF7A71DFE9}" dt="2022-10-20T16:50:37.396" v="836" actId="1076"/>
        <pc:sldMkLst>
          <pc:docMk/>
          <pc:sldMk cId="730209478" sldId="268"/>
        </pc:sldMkLst>
      </pc:sldChg>
      <pc:sldChg chg="addSp modSp new mod">
        <pc:chgData name="Silvia Caldararu" userId="fc8e66e4-48ec-41c8-8127-b05a3d560b48" providerId="ADAL" clId="{5F11BFD4-02AF-CE4C-8DBA-4DFF7A71DFE9}" dt="2022-10-20T16:56:37.005" v="876" actId="1076"/>
        <pc:sldMkLst>
          <pc:docMk/>
          <pc:sldMk cId="306377166" sldId="269"/>
        </pc:sldMkLst>
      </pc:sldChg>
      <pc:sldChg chg="addSp delSp modSp new mod setBg">
        <pc:chgData name="Silvia Caldararu" userId="fc8e66e4-48ec-41c8-8127-b05a3d560b48" providerId="ADAL" clId="{5F11BFD4-02AF-CE4C-8DBA-4DFF7A71DFE9}" dt="2022-10-23T11:30:46.491" v="886"/>
        <pc:sldMkLst>
          <pc:docMk/>
          <pc:sldMk cId="2530624175" sldId="270"/>
        </pc:sldMkLst>
      </pc:sldChg>
      <pc:sldChg chg="modSp add ord">
        <pc:chgData name="Silvia Caldararu" userId="fc8e66e4-48ec-41c8-8127-b05a3d560b48" providerId="ADAL" clId="{5F11BFD4-02AF-CE4C-8DBA-4DFF7A71DFE9}" dt="2022-10-24T10:44:47.507" v="1954" actId="1076"/>
        <pc:sldMkLst>
          <pc:docMk/>
          <pc:sldMk cId="3752322806" sldId="271"/>
        </pc:sldMkLst>
      </pc:sldChg>
      <pc:sldChg chg="addSp modSp new mod">
        <pc:chgData name="Silvia Caldararu" userId="fc8e66e4-48ec-41c8-8127-b05a3d560b48" providerId="ADAL" clId="{5F11BFD4-02AF-CE4C-8DBA-4DFF7A71DFE9}" dt="2022-10-23T12:01:09.825" v="1176" actId="20577"/>
        <pc:sldMkLst>
          <pc:docMk/>
          <pc:sldMk cId="3585882792" sldId="272"/>
        </pc:sldMkLst>
      </pc:sldChg>
      <pc:sldChg chg="addSp modSp new mod">
        <pc:chgData name="Silvia Caldararu" userId="fc8e66e4-48ec-41c8-8127-b05a3d560b48" providerId="ADAL" clId="{5F11BFD4-02AF-CE4C-8DBA-4DFF7A71DFE9}" dt="2022-10-23T12:31:22.699" v="1266" actId="1076"/>
        <pc:sldMkLst>
          <pc:docMk/>
          <pc:sldMk cId="3082760966" sldId="273"/>
        </pc:sldMkLst>
      </pc:sldChg>
      <pc:sldChg chg="addSp modSp new mod">
        <pc:chgData name="Silvia Caldararu" userId="fc8e66e4-48ec-41c8-8127-b05a3d560b48" providerId="ADAL" clId="{5F11BFD4-02AF-CE4C-8DBA-4DFF7A71DFE9}" dt="2022-10-23T12:28:13.007" v="1216" actId="1076"/>
        <pc:sldMkLst>
          <pc:docMk/>
          <pc:sldMk cId="3804780847" sldId="274"/>
        </pc:sldMkLst>
      </pc:sldChg>
      <pc:sldChg chg="add">
        <pc:chgData name="Silvia Caldararu" userId="fc8e66e4-48ec-41c8-8127-b05a3d560b48" providerId="ADAL" clId="{5F11BFD4-02AF-CE4C-8DBA-4DFF7A71DFE9}" dt="2022-10-23T12:31:45.811" v="1267"/>
        <pc:sldMkLst>
          <pc:docMk/>
          <pc:sldMk cId="1334557749" sldId="275"/>
        </pc:sldMkLst>
      </pc:sldChg>
      <pc:sldChg chg="addSp modSp new mod">
        <pc:chgData name="Silvia Caldararu" userId="fc8e66e4-48ec-41c8-8127-b05a3d560b48" providerId="ADAL" clId="{5F11BFD4-02AF-CE4C-8DBA-4DFF7A71DFE9}" dt="2022-10-23T12:54:11.552" v="1345" actId="20577"/>
        <pc:sldMkLst>
          <pc:docMk/>
          <pc:sldMk cId="1609112974" sldId="276"/>
        </pc:sldMkLst>
      </pc:sldChg>
      <pc:sldChg chg="addSp delSp add">
        <pc:chgData name="Silvia Caldararu" userId="fc8e66e4-48ec-41c8-8127-b05a3d560b48" providerId="ADAL" clId="{5F11BFD4-02AF-CE4C-8DBA-4DFF7A71DFE9}" dt="2022-10-23T12:45:43.895" v="1305" actId="478"/>
        <pc:sldMkLst>
          <pc:docMk/>
          <pc:sldMk cId="2620139631" sldId="277"/>
        </pc:sldMkLst>
      </pc:sldChg>
      <pc:sldChg chg="addSp delSp add del">
        <pc:chgData name="Silvia Caldararu" userId="fc8e66e4-48ec-41c8-8127-b05a3d560b48" providerId="ADAL" clId="{5F11BFD4-02AF-CE4C-8DBA-4DFF7A71DFE9}" dt="2022-10-23T12:56:09.237" v="1346" actId="2696"/>
        <pc:sldMkLst>
          <pc:docMk/>
          <pc:sldMk cId="396096678" sldId="278"/>
        </pc:sldMkLst>
      </pc:sldChg>
      <pc:sldChg chg="addSp modSp new mod">
        <pc:chgData name="Silvia Caldararu" userId="fc8e66e4-48ec-41c8-8127-b05a3d560b48" providerId="ADAL" clId="{5F11BFD4-02AF-CE4C-8DBA-4DFF7A71DFE9}" dt="2022-10-24T10:23:52.500" v="1953" actId="1076"/>
        <pc:sldMkLst>
          <pc:docMk/>
          <pc:sldMk cId="3436320624" sldId="278"/>
        </pc:sldMkLst>
      </pc:sldChg>
      <pc:sldChg chg="addSp modSp new mod">
        <pc:chgData name="Silvia Caldararu" userId="fc8e66e4-48ec-41c8-8127-b05a3d560b48" providerId="ADAL" clId="{5F11BFD4-02AF-CE4C-8DBA-4DFF7A71DFE9}" dt="2022-10-24T10:20:40.342" v="1949" actId="20577"/>
        <pc:sldMkLst>
          <pc:docMk/>
          <pc:sldMk cId="3035601108" sldId="279"/>
        </pc:sldMkLst>
      </pc:sldChg>
      <pc:sldChg chg="addSp modSp new mod">
        <pc:chgData name="Silvia Caldararu" userId="fc8e66e4-48ec-41c8-8127-b05a3d560b48" providerId="ADAL" clId="{5F11BFD4-02AF-CE4C-8DBA-4DFF7A71DFE9}" dt="2022-10-24T09:14:33.285" v="1573" actId="313"/>
        <pc:sldMkLst>
          <pc:docMk/>
          <pc:sldMk cId="1065782873" sldId="280"/>
        </pc:sldMkLst>
      </pc:sldChg>
      <pc:sldChg chg="addSp modSp new mod">
        <pc:chgData name="Silvia Caldararu" userId="fc8e66e4-48ec-41c8-8127-b05a3d560b48" providerId="ADAL" clId="{5F11BFD4-02AF-CE4C-8DBA-4DFF7A71DFE9}" dt="2022-10-24T09:56:59.262" v="1729" actId="20577"/>
        <pc:sldMkLst>
          <pc:docMk/>
          <pc:sldMk cId="820816231" sldId="281"/>
        </pc:sldMkLst>
      </pc:sldChg>
      <pc:sldChg chg="addSp modSp new mod">
        <pc:chgData name="Silvia Caldararu" userId="fc8e66e4-48ec-41c8-8127-b05a3d560b48" providerId="ADAL" clId="{5F11BFD4-02AF-CE4C-8DBA-4DFF7A71DFE9}" dt="2022-10-24T09:45:23.020" v="1663" actId="20577"/>
        <pc:sldMkLst>
          <pc:docMk/>
          <pc:sldMk cId="576803075" sldId="282"/>
        </pc:sldMkLst>
      </pc:sldChg>
      <pc:sldChg chg="addSp modSp new mod">
        <pc:chgData name="Silvia Caldararu" userId="fc8e66e4-48ec-41c8-8127-b05a3d560b48" providerId="ADAL" clId="{5F11BFD4-02AF-CE4C-8DBA-4DFF7A71DFE9}" dt="2022-10-24T10:07:05.526" v="1814" actId="14100"/>
        <pc:sldMkLst>
          <pc:docMk/>
          <pc:sldMk cId="4007187418" sldId="283"/>
        </pc:sldMkLst>
      </pc:sldChg>
    </pc:docChg>
  </pc:docChgLst>
  <pc:docChgLst>
    <pc:chgData name="Silvia Caldararu" userId="fc8e66e4-48ec-41c8-8127-b05a3d560b48" providerId="ADAL" clId="{7E410FFB-D80D-D448-B30C-C13B983494D7}"/>
    <pc:docChg chg="custSel delSld modSld">
      <pc:chgData name="Silvia Caldararu" userId="fc8e66e4-48ec-41c8-8127-b05a3d560b48" providerId="ADAL" clId="{7E410FFB-D80D-D448-B30C-C13B983494D7}" dt="2023-11-10T14:01:49.119" v="110" actId="20577"/>
      <pc:docMkLst>
        <pc:docMk/>
      </pc:docMkLst>
      <pc:sldChg chg="modSp mod">
        <pc:chgData name="Silvia Caldararu" userId="fc8e66e4-48ec-41c8-8127-b05a3d560b48" providerId="ADAL" clId="{7E410FFB-D80D-D448-B30C-C13B983494D7}" dt="2023-11-10T14:00:25.606" v="75" actId="313"/>
        <pc:sldMkLst>
          <pc:docMk/>
          <pc:sldMk cId="4211057336" sldId="259"/>
        </pc:sldMkLst>
      </pc:sldChg>
      <pc:sldChg chg="del">
        <pc:chgData name="Silvia Caldararu" userId="fc8e66e4-48ec-41c8-8127-b05a3d560b48" providerId="ADAL" clId="{7E410FFB-D80D-D448-B30C-C13B983494D7}" dt="2023-11-10T13:54:31.187" v="0" actId="2696"/>
        <pc:sldMkLst>
          <pc:docMk/>
          <pc:sldMk cId="4217865255" sldId="260"/>
        </pc:sldMkLst>
      </pc:sldChg>
      <pc:sldChg chg="modNotesTx">
        <pc:chgData name="Silvia Caldararu" userId="fc8e66e4-48ec-41c8-8127-b05a3d560b48" providerId="ADAL" clId="{7E410FFB-D80D-D448-B30C-C13B983494D7}" dt="2023-11-10T14:01:49.119" v="110" actId="20577"/>
        <pc:sldMkLst>
          <pc:docMk/>
          <pc:sldMk cId="3013956822" sldId="262"/>
        </pc:sldMkLst>
      </pc:sldChg>
    </pc:docChg>
  </pc:docChgLst>
  <pc:docChgLst>
    <pc:chgData name="Silvia Caldararu" userId="fc8e66e4-48ec-41c8-8127-b05a3d560b48" providerId="ADAL" clId="{3520D9E8-90FC-2B4C-B93C-FAA1D81C0E52}"/>
    <pc:docChg chg="undo custSel addSld delSld modSld">
      <pc:chgData name="Silvia Caldararu" userId="fc8e66e4-48ec-41c8-8127-b05a3d560b48" providerId="ADAL" clId="{3520D9E8-90FC-2B4C-B93C-FAA1D81C0E52}" dt="2023-01-24T12:36:03.101" v="297" actId="1076"/>
      <pc:docMkLst>
        <pc:docMk/>
      </pc:docMkLst>
      <pc:sldChg chg="modSp mod">
        <pc:chgData name="Silvia Caldararu" userId="fc8e66e4-48ec-41c8-8127-b05a3d560b48" providerId="ADAL" clId="{3520D9E8-90FC-2B4C-B93C-FAA1D81C0E52}" dt="2023-01-23T10:47:12.771" v="28" actId="20577"/>
        <pc:sldMkLst>
          <pc:docMk/>
          <pc:sldMk cId="1642907863" sldId="256"/>
        </pc:sldMkLst>
      </pc:sldChg>
      <pc:sldChg chg="addSp modSp mod">
        <pc:chgData name="Silvia Caldararu" userId="fc8e66e4-48ec-41c8-8127-b05a3d560b48" providerId="ADAL" clId="{3520D9E8-90FC-2B4C-B93C-FAA1D81C0E52}" dt="2023-01-23T12:05:39.133" v="39" actId="1076"/>
        <pc:sldMkLst>
          <pc:docMk/>
          <pc:sldMk cId="2151606963" sldId="258"/>
        </pc:sldMkLst>
      </pc:sldChg>
      <pc:sldChg chg="modSp">
        <pc:chgData name="Silvia Caldararu" userId="fc8e66e4-48ec-41c8-8127-b05a3d560b48" providerId="ADAL" clId="{3520D9E8-90FC-2B4C-B93C-FAA1D81C0E52}" dt="2023-01-24T12:36:03.101" v="297" actId="1076"/>
        <pc:sldMkLst>
          <pc:docMk/>
          <pc:sldMk cId="730209478" sldId="268"/>
        </pc:sldMkLst>
      </pc:sldChg>
      <pc:sldChg chg="modSp mod">
        <pc:chgData name="Silvia Caldararu" userId="fc8e66e4-48ec-41c8-8127-b05a3d560b48" providerId="ADAL" clId="{3520D9E8-90FC-2B4C-B93C-FAA1D81C0E52}" dt="2023-01-23T12:58:03.587" v="259" actId="1076"/>
        <pc:sldMkLst>
          <pc:docMk/>
          <pc:sldMk cId="820816231" sldId="281"/>
        </pc:sldMkLst>
      </pc:sldChg>
      <pc:sldChg chg="modSp mod">
        <pc:chgData name="Silvia Caldararu" userId="fc8e66e4-48ec-41c8-8127-b05a3d560b48" providerId="ADAL" clId="{3520D9E8-90FC-2B4C-B93C-FAA1D81C0E52}" dt="2023-01-23T10:48:27.091" v="31" actId="6549"/>
        <pc:sldMkLst>
          <pc:docMk/>
          <pc:sldMk cId="576803075" sldId="282"/>
        </pc:sldMkLst>
      </pc:sldChg>
      <pc:sldChg chg="modSp mod">
        <pc:chgData name="Silvia Caldararu" userId="fc8e66e4-48ec-41c8-8127-b05a3d560b48" providerId="ADAL" clId="{3520D9E8-90FC-2B4C-B93C-FAA1D81C0E52}" dt="2023-01-23T10:52:30.609" v="34" actId="1076"/>
        <pc:sldMkLst>
          <pc:docMk/>
          <pc:sldMk cId="4007187418" sldId="283"/>
        </pc:sldMkLst>
      </pc:sldChg>
      <pc:sldChg chg="add">
        <pc:chgData name="Silvia Caldararu" userId="fc8e66e4-48ec-41c8-8127-b05a3d560b48" providerId="ADAL" clId="{3520D9E8-90FC-2B4C-B93C-FAA1D81C0E52}" dt="2023-01-23T10:48:11.724" v="29"/>
        <pc:sldMkLst>
          <pc:docMk/>
          <pc:sldMk cId="1772689102" sldId="284"/>
        </pc:sldMkLst>
      </pc:sldChg>
      <pc:sldChg chg="addSp modSp new mod modClrScheme chgLayout">
        <pc:chgData name="Silvia Caldararu" userId="fc8e66e4-48ec-41c8-8127-b05a3d560b48" providerId="ADAL" clId="{3520D9E8-90FC-2B4C-B93C-FAA1D81C0E52}" dt="2023-01-23T12:16:51.094" v="88" actId="20577"/>
        <pc:sldMkLst>
          <pc:docMk/>
          <pc:sldMk cId="1608854913" sldId="285"/>
        </pc:sldMkLst>
      </pc:sldChg>
      <pc:sldChg chg="addSp delSp modSp add mod">
        <pc:chgData name="Silvia Caldararu" userId="fc8e66e4-48ec-41c8-8127-b05a3d560b48" providerId="ADAL" clId="{3520D9E8-90FC-2B4C-B93C-FAA1D81C0E52}" dt="2023-01-23T12:18:52.113" v="94"/>
        <pc:sldMkLst>
          <pc:docMk/>
          <pc:sldMk cId="4247079238" sldId="286"/>
        </pc:sldMkLst>
      </pc:sldChg>
      <pc:sldChg chg="addSp modSp new mod">
        <pc:chgData name="Silvia Caldararu" userId="fc8e66e4-48ec-41c8-8127-b05a3d560b48" providerId="ADAL" clId="{3520D9E8-90FC-2B4C-B93C-FAA1D81C0E52}" dt="2023-01-23T12:25:05.330" v="139" actId="1076"/>
        <pc:sldMkLst>
          <pc:docMk/>
          <pc:sldMk cId="2253345800" sldId="287"/>
        </pc:sldMkLst>
      </pc:sldChg>
      <pc:sldChg chg="addSp delSp modSp add">
        <pc:chgData name="Silvia Caldararu" userId="fc8e66e4-48ec-41c8-8127-b05a3d560b48" providerId="ADAL" clId="{3520D9E8-90FC-2B4C-B93C-FAA1D81C0E52}" dt="2023-01-23T12:29:30.430" v="150" actId="1076"/>
        <pc:sldMkLst>
          <pc:docMk/>
          <pc:sldMk cId="2346005819" sldId="288"/>
        </pc:sldMkLst>
      </pc:sldChg>
      <pc:sldChg chg="addSp delSp modSp add">
        <pc:chgData name="Silvia Caldararu" userId="fc8e66e4-48ec-41c8-8127-b05a3d560b48" providerId="ADAL" clId="{3520D9E8-90FC-2B4C-B93C-FAA1D81C0E52}" dt="2023-01-23T12:29:47.020" v="153"/>
        <pc:sldMkLst>
          <pc:docMk/>
          <pc:sldMk cId="3599820841" sldId="289"/>
        </pc:sldMkLst>
      </pc:sldChg>
      <pc:sldChg chg="addSp modSp new add del mod">
        <pc:chgData name="Silvia Caldararu" userId="fc8e66e4-48ec-41c8-8127-b05a3d560b48" providerId="ADAL" clId="{3520D9E8-90FC-2B4C-B93C-FAA1D81C0E52}" dt="2023-01-23T12:51:10.638" v="236" actId="2696"/>
        <pc:sldMkLst>
          <pc:docMk/>
          <pc:sldMk cId="2078036705" sldId="290"/>
        </pc:sldMkLst>
      </pc:sldChg>
      <pc:sldChg chg="add del">
        <pc:chgData name="Silvia Caldararu" userId="fc8e66e4-48ec-41c8-8127-b05a3d560b48" providerId="ADAL" clId="{3520D9E8-90FC-2B4C-B93C-FAA1D81C0E52}" dt="2023-01-23T12:51:04.316" v="235" actId="2696"/>
        <pc:sldMkLst>
          <pc:docMk/>
          <pc:sldMk cId="2434477157" sldId="291"/>
        </pc:sldMkLst>
      </pc:sldChg>
      <pc:sldChg chg="addSp modSp new mod">
        <pc:chgData name="Silvia Caldararu" userId="fc8e66e4-48ec-41c8-8127-b05a3d560b48" providerId="ADAL" clId="{3520D9E8-90FC-2B4C-B93C-FAA1D81C0E52}" dt="2023-01-23T12:51:35.646" v="258" actId="20577"/>
        <pc:sldMkLst>
          <pc:docMk/>
          <pc:sldMk cId="1257056734" sldId="292"/>
        </pc:sldMkLst>
      </pc:sldChg>
      <pc:sldChg chg="addSp modSp new mod">
        <pc:chgData name="Silvia Caldararu" userId="fc8e66e4-48ec-41c8-8127-b05a3d560b48" providerId="ADAL" clId="{3520D9E8-90FC-2B4C-B93C-FAA1D81C0E52}" dt="2023-01-23T12:58:43.610" v="295" actId="1076"/>
        <pc:sldMkLst>
          <pc:docMk/>
          <pc:sldMk cId="4070207155" sldId="293"/>
        </pc:sldMkLst>
      </pc:sldChg>
    </pc:docChg>
  </pc:docChgLst>
  <pc:docChgLst>
    <pc:chgData name="Silvia Caldararu" userId="fc8e66e4-48ec-41c8-8127-b05a3d560b48" providerId="ADAL" clId="{0E530FD6-C168-5347-AA34-CB0316D8A63F}"/>
    <pc:docChg chg="modSld">
      <pc:chgData name="Silvia Caldararu" userId="fc8e66e4-48ec-41c8-8127-b05a3d560b48" providerId="ADAL" clId="{0E530FD6-C168-5347-AA34-CB0316D8A63F}" dt="2022-12-02T12:32:37.729" v="0" actId="20577"/>
      <pc:docMkLst>
        <pc:docMk/>
      </pc:docMkLst>
      <pc:sldChg chg="modSp mod">
        <pc:chgData name="Silvia Caldararu" userId="fc8e66e4-48ec-41c8-8127-b05a3d560b48" providerId="ADAL" clId="{0E530FD6-C168-5347-AA34-CB0316D8A63F}" dt="2022-12-02T12:32:37.729" v="0" actId="20577"/>
        <pc:sldMkLst>
          <pc:docMk/>
          <pc:sldMk cId="1642907863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D8EEC-177F-E34A-8BD9-A85B9EBBD006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06406-1724-604A-A2EC-CCCF63DB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1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Ecological Climatology, chapter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06406-1724-604A-A2EC-CCCF63DBBD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3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Ecological Climatology </a:t>
            </a:r>
            <a:r>
              <a:rPr lang="en-GB" dirty="0" err="1"/>
              <a:t>ch.</a:t>
            </a:r>
            <a:r>
              <a:rPr lang="en-GB" dirty="0"/>
              <a:t>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06406-1724-604A-A2EC-CCCF63DBBD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0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Essentials of the Earth’s Climate System,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06406-1724-604A-A2EC-CCCF63DBBD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IPCC AR6 WG1 Table 7.15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06406-1724-604A-A2EC-CCCF63DBBD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4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F344F-9085-684E-9F63-375DBC6C7232}" type="datetime1">
              <a:rPr lang="en-IE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9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9D42-54F4-3449-A076-7D5B35F4E9BC}" type="datetime1">
              <a:rPr lang="en-IE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8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1F9A9-3DA3-4D4E-B7F5-DA9853756F94}" type="datetime1">
              <a:rPr lang="en-IE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0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02A9C-EF3E-6441-B7DF-8C1484B668D1}" type="datetime1">
              <a:rPr lang="en-IE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7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6857-014A-914C-A5F8-2883E8912A01}" type="datetime1">
              <a:rPr lang="en-IE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4AA1-5C07-714C-A831-BAB13C38C43E}" type="datetime1">
              <a:rPr lang="en-IE" smtClean="0"/>
              <a:t>21/01/2025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5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B123-884A-9D41-89A3-A4883445227E}" type="datetime1">
              <a:rPr lang="en-IE" smtClean="0"/>
              <a:t>21/01/2025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9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6958-440E-4247-848B-2A2EA2F8426E}" type="datetime1">
              <a:rPr lang="en-IE" smtClean="0"/>
              <a:t>21/01/2025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1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BC14-DF18-8B4E-9FF0-9C132945D624}" type="datetime1">
              <a:rPr lang="en-IE" smtClean="0"/>
              <a:t>21/01/2025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5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B7C1-606E-E944-BB4B-0E2EE531D4F8}" type="datetime1">
              <a:rPr lang="en-IE" smtClean="0"/>
              <a:t>21/01/2025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4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89D7-05F6-4A4B-9B82-6B738631D9EC}" type="datetime1">
              <a:rPr lang="en-IE" smtClean="0"/>
              <a:t>21/01/2025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5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4DCC9-9E4D-9F41-B4F7-8C2A57A05356}" type="datetime1">
              <a:rPr lang="en-IE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1218F-EB8D-3141-86F1-B2D193547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7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A4CE-D1C3-C2B9-F276-9D2102437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Solar radiation &amp; the Earth’s energy budget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9F7484-A85A-E091-19D9-0475837E1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9586"/>
            <a:ext cx="9144000" cy="1429855"/>
          </a:xfrm>
        </p:spPr>
        <p:txBody>
          <a:bodyPr>
            <a:normAutofit/>
          </a:bodyPr>
          <a:lstStyle/>
          <a:p>
            <a:r>
              <a:rPr lang="en-US" dirty="0"/>
              <a:t>Silvia Caldararu</a:t>
            </a:r>
          </a:p>
          <a:p>
            <a:r>
              <a:rPr lang="en-US" dirty="0"/>
              <a:t>Email: </a:t>
            </a:r>
            <a:r>
              <a:rPr lang="en-US" dirty="0" err="1"/>
              <a:t>caldaras@tcd.ie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0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FABC-4A5B-44E7-F40E-E457D82A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calculate solar radiation at the top of the atmosphere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D77167-668B-7F4A-A6D4-04AB867D2D1B}"/>
                  </a:ext>
                </a:extLst>
              </p:cNvPr>
              <p:cNvSpPr txBox="1"/>
              <p:nvPr/>
            </p:nvSpPr>
            <p:spPr>
              <a:xfrm>
                <a:off x="4702629" y="2971800"/>
                <a:ext cx="2633562" cy="881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TOA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GB" sz="2800" b="0" i="0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D77167-668B-7F4A-A6D4-04AB867D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29" y="2971800"/>
                <a:ext cx="2633562" cy="881652"/>
              </a:xfrm>
              <a:prstGeom prst="rect">
                <a:avLst/>
              </a:prstGeom>
              <a:blipFill>
                <a:blip r:embed="rId2"/>
                <a:stretch>
                  <a:fillRect l="-4808" t="-285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63A488-1C29-B828-20C9-91F04F23DB6B}"/>
              </a:ext>
            </a:extLst>
          </p:cNvPr>
          <p:cNvCxnSpPr>
            <a:cxnSpLocks/>
          </p:cNvCxnSpPr>
          <p:nvPr/>
        </p:nvCxnSpPr>
        <p:spPr>
          <a:xfrm flipH="1">
            <a:off x="6257109" y="1985554"/>
            <a:ext cx="679268" cy="9862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323EBE-95C3-E67C-B7A6-B9F0201132AC}"/>
              </a:ext>
            </a:extLst>
          </p:cNvPr>
          <p:cNvSpPr txBox="1"/>
          <p:nvPr/>
        </p:nvSpPr>
        <p:spPr>
          <a:xfrm>
            <a:off x="7080068" y="1515291"/>
            <a:ext cx="2795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constant 1364 W/m2</a:t>
            </a:r>
          </a:p>
          <a:p>
            <a:r>
              <a:rPr lang="en-US" dirty="0"/>
              <a:t>Average solar radiation per unit area reaching the Earth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B1AC29-1240-E7B9-930B-0E9A79FEA629}"/>
              </a:ext>
            </a:extLst>
          </p:cNvPr>
          <p:cNvCxnSpPr/>
          <p:nvPr/>
        </p:nvCxnSpPr>
        <p:spPr>
          <a:xfrm flipV="1">
            <a:off x="4558937" y="3853452"/>
            <a:ext cx="1227909" cy="9014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8D055B-C4FD-DBA0-F854-8436FF8849F7}"/>
              </a:ext>
            </a:extLst>
          </p:cNvPr>
          <p:cNvSpPr txBox="1"/>
          <p:nvPr/>
        </p:nvSpPr>
        <p:spPr>
          <a:xfrm>
            <a:off x="2847703" y="4937760"/>
            <a:ext cx="2821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Radius vector</a:t>
            </a:r>
          </a:p>
          <a:p>
            <a:r>
              <a:rPr lang="en-US" dirty="0"/>
              <a:t>Actual distance from the sun expressed relative to the mean distance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36E0C8-912A-7D8D-47B1-9E6AA26C064E}"/>
              </a:ext>
            </a:extLst>
          </p:cNvPr>
          <p:cNvCxnSpPr/>
          <p:nvPr/>
        </p:nvCxnSpPr>
        <p:spPr>
          <a:xfrm flipH="1" flipV="1">
            <a:off x="7184571" y="3696789"/>
            <a:ext cx="705395" cy="12409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EE6DFD-4594-7786-5E26-3B60DD0A8222}"/>
              </a:ext>
            </a:extLst>
          </p:cNvPr>
          <p:cNvSpPr txBox="1"/>
          <p:nvPr/>
        </p:nvSpPr>
        <p:spPr>
          <a:xfrm>
            <a:off x="7336191" y="5068389"/>
            <a:ext cx="2656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Zenith angle</a:t>
            </a:r>
          </a:p>
          <a:p>
            <a:r>
              <a:rPr lang="en-US" dirty="0"/>
              <a:t>Adjusts for the incidence 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69642-7818-045B-6008-A889783B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A9B14-74E1-B515-A2D4-C89BA057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4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B091-A0BC-39C7-011B-BE7588C5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tilt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D5B3E704-C1E4-CB0F-0727-4EE6AE035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34" y="1459690"/>
            <a:ext cx="6514732" cy="5200357"/>
          </a:xfrm>
          <a:prstGeom prst="rect">
            <a:avLst/>
          </a:prstGeom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542A0-317D-B2F4-6B3E-58B0E1C5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01DCC-F185-70B5-9153-5B644756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20AC-E493-901C-8782-696955D4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tilt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222EA43-868E-4F51-633C-954DAE06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928" y="1690688"/>
            <a:ext cx="8344144" cy="469358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3B679-E57A-8E9D-4422-8FAE7B1C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2D3A1-60DE-0E15-41A1-28C9A5CA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7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0D6F-1475-4B8D-BC37-1FF77F95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tilted axis means that perpendicular rays do not occur at equator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F94875-7C48-7ECA-CC5E-8659233E83E6}"/>
              </a:ext>
            </a:extLst>
          </p:cNvPr>
          <p:cNvSpPr/>
          <p:nvPr/>
        </p:nvSpPr>
        <p:spPr>
          <a:xfrm>
            <a:off x="612648" y="3826525"/>
            <a:ext cx="2438400" cy="2438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4D95AD-6636-2CAD-FE1C-1AFE0B9B220C}"/>
              </a:ext>
            </a:extLst>
          </p:cNvPr>
          <p:cNvCxnSpPr/>
          <p:nvPr/>
        </p:nvCxnSpPr>
        <p:spPr>
          <a:xfrm>
            <a:off x="685800" y="4548992"/>
            <a:ext cx="2286000" cy="914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1A78D0-47C2-006B-0355-7AEDF81D1E66}"/>
              </a:ext>
            </a:extLst>
          </p:cNvPr>
          <p:cNvCxnSpPr/>
          <p:nvPr/>
        </p:nvCxnSpPr>
        <p:spPr>
          <a:xfrm rot="10800000" flipV="1">
            <a:off x="3238574" y="3929172"/>
            <a:ext cx="5943603" cy="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842ED0-6E4B-4E80-8570-390B1A924FA2}"/>
              </a:ext>
            </a:extLst>
          </p:cNvPr>
          <p:cNvCxnSpPr/>
          <p:nvPr/>
        </p:nvCxnSpPr>
        <p:spPr>
          <a:xfrm rot="10800000">
            <a:off x="3238574" y="4494398"/>
            <a:ext cx="5943601" cy="302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5CB298-FFB9-07BE-C7B1-D2505D57E5E5}"/>
              </a:ext>
            </a:extLst>
          </p:cNvPr>
          <p:cNvCxnSpPr/>
          <p:nvPr/>
        </p:nvCxnSpPr>
        <p:spPr>
          <a:xfrm rot="10800000">
            <a:off x="3238574" y="5062645"/>
            <a:ext cx="5943601" cy="302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42FEA6-66A1-4E7E-BD10-8BFEB00FAC31}"/>
              </a:ext>
            </a:extLst>
          </p:cNvPr>
          <p:cNvCxnSpPr/>
          <p:nvPr/>
        </p:nvCxnSpPr>
        <p:spPr>
          <a:xfrm rot="10800000">
            <a:off x="3238574" y="5630893"/>
            <a:ext cx="5943601" cy="302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9A88A2-A737-0312-A9A0-2EB20DD1EFA3}"/>
              </a:ext>
            </a:extLst>
          </p:cNvPr>
          <p:cNvCxnSpPr/>
          <p:nvPr/>
        </p:nvCxnSpPr>
        <p:spPr>
          <a:xfrm rot="10800000">
            <a:off x="3238574" y="6199141"/>
            <a:ext cx="5943601" cy="302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6E781D-72CB-2FC4-124B-9F087411640F}"/>
              </a:ext>
            </a:extLst>
          </p:cNvPr>
          <p:cNvCxnSpPr/>
          <p:nvPr/>
        </p:nvCxnSpPr>
        <p:spPr>
          <a:xfrm rot="5400000">
            <a:off x="284747" y="4332424"/>
            <a:ext cx="3132223" cy="1263317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3" name="5-Point Star 17">
            <a:extLst>
              <a:ext uri="{FF2B5EF4-FFF2-40B4-BE49-F238E27FC236}">
                <a16:creationId xmlns:a16="http://schemas.microsoft.com/office/drawing/2014/main" id="{8B1539A1-4132-9C60-92AF-0199F3B2FD92}"/>
              </a:ext>
            </a:extLst>
          </p:cNvPr>
          <p:cNvSpPr/>
          <p:nvPr/>
        </p:nvSpPr>
        <p:spPr>
          <a:xfrm>
            <a:off x="2895600" y="4853792"/>
            <a:ext cx="304800" cy="304800"/>
          </a:xfrm>
          <a:prstGeom prst="star5">
            <a:avLst/>
          </a:prstGeom>
          <a:solidFill>
            <a:srgbClr val="FFFF00"/>
          </a:solidFill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EC4FF6-EDAF-73CC-71DF-AA44A698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3AB999-4BFD-4E10-5C89-D583D131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698E-6F2F-B05C-F2A5-D37F054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Earth’s orbit and the seasons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22C25-9644-5C82-5C3A-AB4B8774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46028"/>
            <a:ext cx="7772400" cy="48803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E6FB1-FA34-92CD-8657-567C29E8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10964-507F-E5C3-C23C-636FD358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3225-3920-FFE0-2ED5-CCA593ED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drives surface temperature?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DCA04C-59A7-FBDB-C73C-ECB622453867}"/>
              </a:ext>
            </a:extLst>
          </p:cNvPr>
          <p:cNvSpPr/>
          <p:nvPr/>
        </p:nvSpPr>
        <p:spPr>
          <a:xfrm>
            <a:off x="4447504" y="2971799"/>
            <a:ext cx="2103548" cy="189963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190B05B-C7CC-3C59-5B05-094B8A5166E5}"/>
              </a:ext>
            </a:extLst>
          </p:cNvPr>
          <p:cNvSpPr/>
          <p:nvPr/>
        </p:nvSpPr>
        <p:spPr>
          <a:xfrm>
            <a:off x="4665741" y="1848445"/>
            <a:ext cx="482957" cy="97664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39C2-539C-C03F-9B3B-7D1BA8EA6DAA}"/>
              </a:ext>
            </a:extLst>
          </p:cNvPr>
          <p:cNvSpPr txBox="1"/>
          <p:nvPr/>
        </p:nvSpPr>
        <p:spPr>
          <a:xfrm>
            <a:off x="2994338" y="1953296"/>
            <a:ext cx="14488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Incoming radiation</a:t>
            </a:r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01ED9B39-1531-38B1-3DF0-084C4C60ADB2}"/>
              </a:ext>
            </a:extLst>
          </p:cNvPr>
          <p:cNvSpPr/>
          <p:nvPr/>
        </p:nvSpPr>
        <p:spPr>
          <a:xfrm>
            <a:off x="5853683" y="1845091"/>
            <a:ext cx="482957" cy="976647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FEA64-C663-0A4C-9EB2-91E4B8AD102F}"/>
              </a:ext>
            </a:extLst>
          </p:cNvPr>
          <p:cNvSpPr txBox="1"/>
          <p:nvPr/>
        </p:nvSpPr>
        <p:spPr>
          <a:xfrm>
            <a:off x="6546761" y="2006958"/>
            <a:ext cx="14488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Outgoing radiation</a:t>
            </a:r>
            <a:endParaRPr lang="en-US" dirty="0" err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85B8E7-196B-DA9E-8BF5-A120A31B7222}"/>
              </a:ext>
            </a:extLst>
          </p:cNvPr>
          <p:cNvCxnSpPr/>
          <p:nvPr/>
        </p:nvCxnSpPr>
        <p:spPr>
          <a:xfrm flipH="1" flipV="1">
            <a:off x="7458075" y="2837781"/>
            <a:ext cx="1103290" cy="910105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C07A1-7071-7286-4858-8E92CF75A596}"/>
              </a:ext>
            </a:extLst>
          </p:cNvPr>
          <p:cNvCxnSpPr/>
          <p:nvPr/>
        </p:nvCxnSpPr>
        <p:spPr>
          <a:xfrm flipV="1">
            <a:off x="1642325" y="2669415"/>
            <a:ext cx="1193442" cy="62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63A9AC-E923-2EFC-AF7F-AF5A14070C62}"/>
              </a:ext>
            </a:extLst>
          </p:cNvPr>
          <p:cNvSpPr txBox="1"/>
          <p:nvPr/>
        </p:nvSpPr>
        <p:spPr>
          <a:xfrm>
            <a:off x="1137633" y="3391437"/>
            <a:ext cx="17493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Driven by sun's characteristics and Earth's distance from the Sun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2DA52-47CD-D533-2AEC-B05381EB749C}"/>
              </a:ext>
            </a:extLst>
          </p:cNvPr>
          <p:cNvSpPr txBox="1"/>
          <p:nvPr/>
        </p:nvSpPr>
        <p:spPr>
          <a:xfrm>
            <a:off x="8135154" y="3831465"/>
            <a:ext cx="174937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Driven by how much radiation is reflected by the surface, and how much it's emitted back to space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4C8C2-E9DC-4956-B4D8-72FF440A2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0F0D9C-D192-AA33-EF5B-50025A99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71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947F-2801-6A04-068B-89A9D2FD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radiation spectrum at the top of the atmosphere</a:t>
            </a:r>
          </a:p>
        </p:txBody>
      </p:sp>
      <p:pic>
        <p:nvPicPr>
          <p:cNvPr id="2050" name="Picture 2" descr="Spectrum of the solar radiation at the top of the atmosphere for average atmospheric conditions and an overhead sun showing the portion reaching the surface of earth (Modified, Wallace &amp; Hobbs, 1977) ">
            <a:extLst>
              <a:ext uri="{FF2B5EF4-FFF2-40B4-BE49-F238E27FC236}">
                <a16:creationId xmlns:a16="http://schemas.microsoft.com/office/drawing/2014/main" id="{D01D6777-ACEA-3F4B-8B88-57F306141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407" y="1796119"/>
            <a:ext cx="6555185" cy="46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A47EB-7A68-0189-1603-8BEF8F32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7D79F-B78F-C178-F869-DB2A4114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0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B36E9A-061E-C1CB-070F-7760CE10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72" y="0"/>
            <a:ext cx="917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F7DF58-3437-9E41-5AE4-CBC43FCF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14688-E79F-2D9F-8B21-9360D31E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2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D216-A8EC-099A-26E3-BA5AB6E2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attenuation by the atmosphere</a:t>
            </a:r>
          </a:p>
        </p:txBody>
      </p:sp>
      <p:pic>
        <p:nvPicPr>
          <p:cNvPr id="3074" name="Picture 2" descr="solar spectrum as described in the text above, sun w/o atmospheric absorption is close to ideal blackbody, peaks in visible then decreases">
            <a:extLst>
              <a:ext uri="{FF2B5EF4-FFF2-40B4-BE49-F238E27FC236}">
                <a16:creationId xmlns:a16="http://schemas.microsoft.com/office/drawing/2014/main" id="{43A954A0-F394-0B5E-BA68-C6A48DFE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434737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FFD60-DE13-D328-2A80-63044AC1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7C7D4-29F3-F9F3-0EC2-F07417CB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A4F0-8A79-1DB8-5940-7CC231F0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the atmosphere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B06209-B73D-231B-E66B-F06247AC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0BFFE-78EC-B183-7DE6-2DF96630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Structure of Atmosphere - Study Page">
            <a:extLst>
              <a:ext uri="{FF2B5EF4-FFF2-40B4-BE49-F238E27FC236}">
                <a16:creationId xmlns:a16="http://schemas.microsoft.com/office/drawing/2014/main" id="{92AD6535-4C22-75FC-BEA9-100E58AC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3" y="2346634"/>
            <a:ext cx="5483003" cy="335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Tropopause">
            <a:extLst>
              <a:ext uri="{FF2B5EF4-FFF2-40B4-BE49-F238E27FC236}">
                <a16:creationId xmlns:a16="http://schemas.microsoft.com/office/drawing/2014/main" id="{8C59C852-B0A2-56AD-84E4-35FE1C7E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39" y="2276415"/>
            <a:ext cx="5222922" cy="349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499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1635533" y="1055517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5595666" y="1328057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B36E9A-061E-C1CB-070F-7760CE10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0"/>
            <a:ext cx="917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4DB2F3-734C-3FC7-6C61-CC7BBC0E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9EFAE-F155-48BF-1586-2D1381E7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2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BFE5-8520-1CD3-965F-72034465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Rayleigh scattering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F7BC1-4AEA-9608-8FE8-AE9CDB640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44" y="1356832"/>
            <a:ext cx="9059988" cy="530166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" name="Picture 4" descr="sct1">
            <a:extLst>
              <a:ext uri="{FF2B5EF4-FFF2-40B4-BE49-F238E27FC236}">
                <a16:creationId xmlns:a16="http://schemas.microsoft.com/office/drawing/2014/main" id="{F0AAD76D-C7B5-0611-3171-BCE57FEB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43" y="4011900"/>
            <a:ext cx="4316527" cy="264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F8AED-FED3-FE43-CE7B-0FB62337E1E3}"/>
              </a:ext>
            </a:extLst>
          </p:cNvPr>
          <p:cNvSpPr txBox="1"/>
          <p:nvPr/>
        </p:nvSpPr>
        <p:spPr>
          <a:xfrm>
            <a:off x="1685109" y="2116183"/>
            <a:ext cx="276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Reflection off molecules in the atmosphere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7D0E3-8CE0-4CA1-1E54-DED67B2FA098}"/>
              </a:ext>
            </a:extLst>
          </p:cNvPr>
          <p:cNvSpPr txBox="1"/>
          <p:nvPr/>
        </p:nvSpPr>
        <p:spPr>
          <a:xfrm>
            <a:off x="6962503" y="2468880"/>
            <a:ext cx="2037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wavelengths are scattered ~4 times more than longer wavelength – this is why the sky is blue!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C2ACA1-70BB-44CA-CD7C-8724103D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F7BED8-6037-88F4-0B33-D7EE53CA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8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8C07-41C9-9A28-2EF7-18822F96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by clouds</a:t>
            </a:r>
          </a:p>
        </p:txBody>
      </p:sp>
      <p:pic>
        <p:nvPicPr>
          <p:cNvPr id="4" name="Picture 3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9036A58A-867C-0133-22D7-15F8069F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952048"/>
            <a:ext cx="7772400" cy="45408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CACA-49AC-F9AA-93E1-51FB9C26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1CEA1-B951-CF9A-ED1E-41AD4A01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2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5F70-FA8F-1BA3-A9D1-D83C25E3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by aerosols</a:t>
            </a:r>
          </a:p>
        </p:txBody>
      </p:sp>
      <p:pic>
        <p:nvPicPr>
          <p:cNvPr id="4" name="Picture 3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08F84F33-0CE6-D36F-9581-6682E74B7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9" t="3944"/>
          <a:stretch/>
        </p:blipFill>
        <p:spPr>
          <a:xfrm>
            <a:off x="571499" y="1957388"/>
            <a:ext cx="7402513" cy="3712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69BBE-9713-2999-AB68-E451BD14E318}"/>
              </a:ext>
            </a:extLst>
          </p:cNvPr>
          <p:cNvSpPr txBox="1"/>
          <p:nvPr/>
        </p:nvSpPr>
        <p:spPr>
          <a:xfrm>
            <a:off x="7586663" y="2428875"/>
            <a:ext cx="3929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Aerosols are atmospheric particles or droplets of various origins and sizes</a:t>
            </a:r>
          </a:p>
          <a:p>
            <a:endParaRPr lang="en-US" dirty="0"/>
          </a:p>
          <a:p>
            <a:r>
              <a:rPr lang="en-US" dirty="0"/>
              <a:t>They scatter and reflect solar radiation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2297B-55C5-D581-68FD-E8E7040A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394A6-858F-D393-96BF-23633F95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23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E08C8D-5688-6B8E-9B2E-9200ACFA0E74}"/>
              </a:ext>
            </a:extLst>
          </p:cNvPr>
          <p:cNvSpPr/>
          <p:nvPr/>
        </p:nvSpPr>
        <p:spPr>
          <a:xfrm>
            <a:off x="8610600" y="4449170"/>
            <a:ext cx="2212075" cy="19071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in the second part of this lecture</a:t>
            </a:r>
          </a:p>
        </p:txBody>
      </p:sp>
    </p:spTree>
    <p:extLst>
      <p:ext uri="{BB962C8B-B14F-4D97-AF65-F5344CB8AC3E}">
        <p14:creationId xmlns:p14="http://schemas.microsoft.com/office/powerpoint/2010/main" val="3035601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C7A1-F7AC-C1B3-4748-D9166D61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reaching the surface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AD5B483-B0A7-EEE5-03D1-F502794A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88742"/>
            <a:ext cx="7772400" cy="4904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D36DA-2A9E-6652-1569-AB4AC8EDB794}"/>
              </a:ext>
            </a:extLst>
          </p:cNvPr>
          <p:cNvSpPr txBox="1"/>
          <p:nvPr/>
        </p:nvSpPr>
        <p:spPr>
          <a:xfrm>
            <a:off x="2390503" y="1588742"/>
            <a:ext cx="509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Jan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4A0E8-A133-A4B8-9ED7-0884582AE608}"/>
              </a:ext>
            </a:extLst>
          </p:cNvPr>
          <p:cNvSpPr txBox="1"/>
          <p:nvPr/>
        </p:nvSpPr>
        <p:spPr>
          <a:xfrm>
            <a:off x="6096000" y="1506022"/>
            <a:ext cx="6574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Apr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7F262-336F-F08D-4DCC-9906EF5FF2FE}"/>
              </a:ext>
            </a:extLst>
          </p:cNvPr>
          <p:cNvSpPr txBox="1"/>
          <p:nvPr/>
        </p:nvSpPr>
        <p:spPr>
          <a:xfrm>
            <a:off x="2390503" y="4065579"/>
            <a:ext cx="509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Jul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C7F59-D19F-9761-75EB-83E31C7B6B7D}"/>
              </a:ext>
            </a:extLst>
          </p:cNvPr>
          <p:cNvSpPr txBox="1"/>
          <p:nvPr/>
        </p:nvSpPr>
        <p:spPr>
          <a:xfrm>
            <a:off x="6096000" y="4072181"/>
            <a:ext cx="6574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86DC9-4566-BDA7-E969-3457BB6F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DA7B4-9193-55EE-CA45-AA6408DC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B36E9A-061E-C1CB-070F-7760CE10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0"/>
            <a:ext cx="917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A5B495-F526-8D5C-156B-22D6A74D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FC0D6-0F11-0552-A4B9-E678913B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3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EBF9-8694-D615-189A-2AF2EB09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albedo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2C2F68-8CAC-1616-A4EA-80AB03EE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2218"/>
            <a:ext cx="5215223" cy="29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49ABE7-3CDA-4ECA-9585-6A18EC32E0D3}"/>
                  </a:ext>
                </a:extLst>
              </p:cNvPr>
              <p:cNvSpPr txBox="1"/>
              <p:nvPr/>
            </p:nvSpPr>
            <p:spPr>
              <a:xfrm>
                <a:off x="7259940" y="3126576"/>
                <a:ext cx="2540760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𝐴𝑙𝑏𝑒𝑑𝑜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𝑟𝑒𝑓𝑙𝑒𝑐𝑡𝑒𝑑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𝑖𝑛𝑐𝑜𝑚𝑖𝑛𝑔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49ABE7-3CDA-4ECA-9585-6A18EC32E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940" y="3126576"/>
                <a:ext cx="2540760" cy="604846"/>
              </a:xfrm>
              <a:prstGeom prst="rect">
                <a:avLst/>
              </a:prstGeom>
              <a:blipFill>
                <a:blip r:embed="rId3"/>
                <a:stretch>
                  <a:fillRect l="-1990" t="-2083" r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E5D91-112E-2D04-1DE6-4AB2F57F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B9495-89E2-2E00-8515-081037E2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60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C9C4-AE1B-1B6D-8267-8E620149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these surfaces from low to high albedo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54EC3-B2F6-D7B7-59A9-33542D1F6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Desert sand</a:t>
            </a:r>
          </a:p>
          <a:p>
            <a:r>
              <a:rPr lang="en-US" dirty="0"/>
              <a:t>Fresh asphalt</a:t>
            </a:r>
          </a:p>
          <a:p>
            <a:r>
              <a:rPr lang="en-US" dirty="0"/>
              <a:t>Open ocean</a:t>
            </a:r>
          </a:p>
          <a:p>
            <a:r>
              <a:rPr lang="en-US" dirty="0"/>
              <a:t>Green grass</a:t>
            </a:r>
          </a:p>
          <a:p>
            <a:r>
              <a:rPr lang="en-US" dirty="0"/>
              <a:t>Fresh snow</a:t>
            </a:r>
          </a:p>
          <a:p>
            <a:r>
              <a:rPr lang="en-US" dirty="0"/>
              <a:t>Conifer forest</a:t>
            </a:r>
          </a:p>
          <a:p>
            <a:r>
              <a:rPr lang="en-US" dirty="0"/>
              <a:t>Deciduous forest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0DE61-3056-720D-AE4A-573355B2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DDFCD-BEF1-F926-3ADC-FE43AD4B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54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C9C4-AE1B-1B6D-8267-8E620149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these surfaces from low to high albedo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54EC3-B2F6-D7B7-59A9-33542D1F6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Fresh asphalt: 0.04</a:t>
            </a:r>
          </a:p>
          <a:p>
            <a:r>
              <a:rPr lang="en-US" dirty="0"/>
              <a:t>Open ocean: 0.06</a:t>
            </a:r>
          </a:p>
          <a:p>
            <a:r>
              <a:rPr lang="en-US" dirty="0"/>
              <a:t>Conifer forest: 0.09-0.15</a:t>
            </a:r>
          </a:p>
          <a:p>
            <a:r>
              <a:rPr lang="en-US" dirty="0"/>
              <a:t>Deciduous forest: 0.15-0.18</a:t>
            </a:r>
          </a:p>
          <a:p>
            <a:r>
              <a:rPr lang="en-US" dirty="0"/>
              <a:t>Green grass: 0.25</a:t>
            </a:r>
          </a:p>
          <a:p>
            <a:r>
              <a:rPr lang="en-US" dirty="0"/>
              <a:t>Desert sand: 0.40</a:t>
            </a:r>
          </a:p>
          <a:p>
            <a:r>
              <a:rPr lang="en-US" dirty="0"/>
              <a:t>Fresh snow: 0.80-0.90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0DE61-3056-720D-AE4A-573355B2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DDFCD-BEF1-F926-3ADC-FE43AD4B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79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56C2-34D2-6CA8-3805-07574904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albedo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BFD242E-F631-95F8-E757-A75612EDE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866" r="1225" b="1421"/>
          <a:stretch/>
        </p:blipFill>
        <p:spPr bwMode="auto">
          <a:xfrm>
            <a:off x="2071777" y="1363466"/>
            <a:ext cx="8048445" cy="5331632"/>
          </a:xfrm>
          <a:prstGeom prst="rect">
            <a:avLst/>
          </a:prstGeom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0C5F6-FCEC-5E54-0618-0DF57664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C11EF-9A0D-B6EE-B577-BA9A2E87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8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1CFF-52E2-EF50-3FB9-1A63BE98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835" y="2505897"/>
            <a:ext cx="51575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main driver of average long-term climate is incoming solar radiation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E3A9F-79A8-8A38-4A29-EB224D04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79181-EDF7-CE0C-B339-30253187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0E0E1D-244B-66C1-A5D6-9319FFEE3F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2" y="543861"/>
            <a:ext cx="5438101" cy="543810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51606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B36E9A-061E-C1CB-070F-7760CE10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0"/>
            <a:ext cx="917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42305F-E513-3CF6-85D0-58A149D3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5EE1E-F84E-D943-B311-7178A553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F34A-C16B-5C23-7613-CD463448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radiation and heat</a:t>
            </a:r>
          </a:p>
        </p:txBody>
      </p:sp>
      <p:pic>
        <p:nvPicPr>
          <p:cNvPr id="1026" name="Picture 2" descr="A true-color image of a small dog along with images of the same dog in thermal infrared. The color -coded infrared images reveal areas of higher temperature around the eyes and mouth, with cooler temperatures on the nose and snout.">
            <a:extLst>
              <a:ext uri="{FF2B5EF4-FFF2-40B4-BE49-F238E27FC236}">
                <a16:creationId xmlns:a16="http://schemas.microsoft.com/office/drawing/2014/main" id="{C0A0814B-17D0-B608-948C-AD54CA3F2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31" y="1690688"/>
            <a:ext cx="3178157" cy="221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39F56E-A3AB-67EF-1E63-6834DAB04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92"/>
          <a:stretch/>
        </p:blipFill>
        <p:spPr bwMode="auto">
          <a:xfrm>
            <a:off x="4352925" y="3429000"/>
            <a:ext cx="6800850" cy="27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4B98ED-C003-FCD8-216D-C3E3615EFE4D}"/>
              </a:ext>
            </a:extLst>
          </p:cNvPr>
          <p:cNvSpPr txBox="1"/>
          <p:nvPr/>
        </p:nvSpPr>
        <p:spPr>
          <a:xfrm>
            <a:off x="4614863" y="1690688"/>
            <a:ext cx="547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Earth’s surface emits longwave, infrared radiation i.e. heat back into the atmosphere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D7427-4933-3EDA-E47A-D886E1FE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2E36A-F439-E7F0-A33B-BE9E2D58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82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5400-E319-3547-2BBF-D6864C42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heat</a:t>
            </a:r>
          </a:p>
        </p:txBody>
      </p:sp>
      <p:pic>
        <p:nvPicPr>
          <p:cNvPr id="3074" name="Picture 2" descr="Boiling water Vectors &amp; Illustrations for Free Download | Freepik">
            <a:extLst>
              <a:ext uri="{FF2B5EF4-FFF2-40B4-BE49-F238E27FC236}">
                <a16:creationId xmlns:a16="http://schemas.microsoft.com/office/drawing/2014/main" id="{4F966E51-AE44-FFFC-87CF-71B90413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71" y="2100263"/>
            <a:ext cx="3094309" cy="200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7193B1-6794-7945-174B-1F2900A0107D}"/>
              </a:ext>
            </a:extLst>
          </p:cNvPr>
          <p:cNvSpPr txBox="1"/>
          <p:nvPr/>
        </p:nvSpPr>
        <p:spPr>
          <a:xfrm>
            <a:off x="5151736" y="3054022"/>
            <a:ext cx="538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Exchange of energy associated with a change of temperature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9C83B-31D2-6B30-0E80-FBD6EDDC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7852A-3E13-0148-1C4C-359C3B7A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16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D3E5-C937-A785-7064-BFBCCAEF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heat - emissivity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B0F39-6453-9E03-793A-C0D5D2CA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15C19-1BB1-3F54-A9D3-EDDE24D5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E7AC75-4A0C-9D4B-6FBA-0277F166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9" y="1525733"/>
            <a:ext cx="10795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207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D24A-E575-E37C-5710-452010E1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heat</a:t>
            </a:r>
          </a:p>
        </p:txBody>
      </p:sp>
      <p:pic>
        <p:nvPicPr>
          <p:cNvPr id="2050" name="Picture 2" descr="Foggy forest after rain. Ecology. Evaporation of moisture from the forest.  High angle landscape view of woods horizon Stock Photo | Adobe Stock">
            <a:extLst>
              <a:ext uri="{FF2B5EF4-FFF2-40B4-BE49-F238E27FC236}">
                <a16:creationId xmlns:a16="http://schemas.microsoft.com/office/drawing/2014/main" id="{3F5A2B14-2FF6-5912-861E-3AC42322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0263"/>
            <a:ext cx="5036343" cy="335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FCD4A3-6A41-F283-500B-CF35EF21DE0F}"/>
              </a:ext>
            </a:extLst>
          </p:cNvPr>
          <p:cNvSpPr txBox="1"/>
          <p:nvPr/>
        </p:nvSpPr>
        <p:spPr>
          <a:xfrm>
            <a:off x="6643688" y="2314575"/>
            <a:ext cx="504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transfer associated with a change of state e.g. from liquid to gas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A06A2-89D8-C7D5-6AC3-D8729ADD5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5C152-624F-ED31-FC11-FE332B0A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03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2F72-C446-4162-568D-559F4D77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heat island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D0C7C-DDED-1A4B-C896-B5EA9544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2A8D-4B5E-7EAF-8698-7A6305E5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8DF6128-E13D-3DDE-EF1B-E57D62D70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690688"/>
            <a:ext cx="8153400" cy="45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56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9C86-55D9-207F-1D4D-2DADC502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flux at the surface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0DEC83-4E27-3B2D-C616-230564E10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50" y="2224891"/>
            <a:ext cx="5009563" cy="297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67BA1-C366-B8B1-3FF8-7759C771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3727" y="2551687"/>
            <a:ext cx="5009563" cy="2478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5CE54-DC81-8ACD-F561-2DAA063B80BA}"/>
              </a:ext>
            </a:extLst>
          </p:cNvPr>
          <p:cNvSpPr txBox="1"/>
          <p:nvPr/>
        </p:nvSpPr>
        <p:spPr>
          <a:xfrm>
            <a:off x="863984" y="2224891"/>
            <a:ext cx="5094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Jul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DCC19-EF46-58E3-8EEA-29173C7CD553}"/>
              </a:ext>
            </a:extLst>
          </p:cNvPr>
          <p:cNvSpPr txBox="1"/>
          <p:nvPr/>
        </p:nvSpPr>
        <p:spPr>
          <a:xfrm>
            <a:off x="6279882" y="2158403"/>
            <a:ext cx="633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D5E79-A5FE-A536-BB18-9792E901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DD9AED-C4BA-5B24-F85C-5464422E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87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B36E9A-061E-C1CB-070F-7760CE10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0"/>
            <a:ext cx="917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42305F-E513-3CF6-85D0-58A149D3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5EE1E-F84E-D943-B311-7178A553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77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BDA80A-4CFB-2053-0F9E-4E625615A2CE}"/>
              </a:ext>
            </a:extLst>
          </p:cNvPr>
          <p:cNvSpPr txBox="1"/>
          <p:nvPr/>
        </p:nvSpPr>
        <p:spPr>
          <a:xfrm>
            <a:off x="2097597" y="909277"/>
            <a:ext cx="22666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Earth's average temperature calculated from theoretical energy budget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ED6FD4-A6D8-0481-7CC7-F917FE95FE19}"/>
              </a:ext>
            </a:extLst>
          </p:cNvPr>
          <p:cNvSpPr/>
          <p:nvPr/>
        </p:nvSpPr>
        <p:spPr>
          <a:xfrm>
            <a:off x="2023335" y="3024267"/>
            <a:ext cx="2415152" cy="2234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cs typeface="Calibri"/>
              </a:rPr>
              <a:t>-19.5 C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64C57-C7A4-4CC7-38E7-AA3C13A91053}"/>
              </a:ext>
            </a:extLst>
          </p:cNvPr>
          <p:cNvSpPr txBox="1"/>
          <p:nvPr/>
        </p:nvSpPr>
        <p:spPr>
          <a:xfrm>
            <a:off x="7342321" y="1278609"/>
            <a:ext cx="22666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Earth's actual average temperature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147ADB-EAAF-923C-D074-139CA6C86384}"/>
              </a:ext>
            </a:extLst>
          </p:cNvPr>
          <p:cNvSpPr/>
          <p:nvPr/>
        </p:nvSpPr>
        <p:spPr>
          <a:xfrm>
            <a:off x="7202351" y="3024266"/>
            <a:ext cx="2415152" cy="2234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cs typeface="Calibri"/>
              </a:rPr>
              <a:t>14 C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2A4C4DD-A43F-A1FA-3FAA-EE48DC435C1B}"/>
              </a:ext>
            </a:extLst>
          </p:cNvPr>
          <p:cNvSpPr/>
          <p:nvPr/>
        </p:nvSpPr>
        <p:spPr>
          <a:xfrm>
            <a:off x="5140826" y="3898636"/>
            <a:ext cx="1640236" cy="4907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47341-5C60-C35A-023D-D743097D25A6}"/>
              </a:ext>
            </a:extLst>
          </p:cNvPr>
          <p:cNvSpPr txBox="1"/>
          <p:nvPr/>
        </p:nvSpPr>
        <p:spPr>
          <a:xfrm>
            <a:off x="5753745" y="3138406"/>
            <a:ext cx="6586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b="1" dirty="0">
                <a:cs typeface="Calibri"/>
              </a:rPr>
              <a:t>?</a:t>
            </a:r>
            <a:endParaRPr lang="en-US" sz="6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A1CA6-88AA-2CB9-1372-8E572FA9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8FCB7-E113-1DD9-9DE7-41E93571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70C16BE-F17C-9286-4AFA-7A8AAF71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48" y="5546197"/>
            <a:ext cx="2415152" cy="8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17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9EC6-3770-AABA-26D4-4C0E7E80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560E891-F1A3-2990-DBC0-922FDD564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0"/>
            <a:ext cx="917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0ACF5-86C9-FA87-56AF-7BCF7747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1383A-E09D-8EFE-E87A-2DA769A1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3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04E4-3E66-E5B4-DD7B-2A304967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radiation reaching the surface  determined by distance from the sun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275D68-7013-5E69-06AC-C075F5261831}"/>
              </a:ext>
            </a:extLst>
          </p:cNvPr>
          <p:cNvGrpSpPr/>
          <p:nvPr/>
        </p:nvGrpSpPr>
        <p:grpSpPr>
          <a:xfrm>
            <a:off x="2019300" y="1690688"/>
            <a:ext cx="8153399" cy="4702028"/>
            <a:chOff x="612775" y="1535259"/>
            <a:chExt cx="8153399" cy="4702028"/>
          </a:xfrm>
        </p:grpSpPr>
        <p:pic>
          <p:nvPicPr>
            <p:cNvPr id="10" name="Content Placeholder 3">
              <a:extLst>
                <a:ext uri="{FF2B5EF4-FFF2-40B4-BE49-F238E27FC236}">
                  <a16:creationId xmlns:a16="http://schemas.microsoft.com/office/drawing/2014/main" id="{E2CD0CFD-E896-5E31-346E-876FF163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75" y="1651000"/>
              <a:ext cx="8153399" cy="4586287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DE921C-52FD-20D8-99C5-15F1EC5278E9}"/>
                </a:ext>
              </a:extLst>
            </p:cNvPr>
            <p:cNvSpPr txBox="1"/>
            <p:nvPr/>
          </p:nvSpPr>
          <p:spPr>
            <a:xfrm rot="18220280">
              <a:off x="127376" y="3053735"/>
              <a:ext cx="3621727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Orbit is oval-shaped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3EF41E-073E-2CE3-BC67-ABD75360C20E}"/>
                </a:ext>
              </a:extLst>
            </p:cNvPr>
            <p:cNvSpPr txBox="1"/>
            <p:nvPr/>
          </p:nvSpPr>
          <p:spPr>
            <a:xfrm>
              <a:off x="3263705" y="4499317"/>
              <a:ext cx="2603460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Sun off-center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054B2-15C4-E2E5-FC80-DA4FF4CF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38239-85E1-EDBA-FE34-576A19A6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57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3C0D-74E8-B166-38D3-0B0428B6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greenhouse gas (GHG)?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CE081-4C5A-B146-8586-3C4374D7B1DF}"/>
              </a:ext>
            </a:extLst>
          </p:cNvPr>
          <p:cNvSpPr txBox="1"/>
          <p:nvPr/>
        </p:nvSpPr>
        <p:spPr>
          <a:xfrm>
            <a:off x="1576552" y="2049517"/>
            <a:ext cx="580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Greenhouse gases are atmospheric compounds that trap infrared radiation emitted by the Earth’s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DAAE3-AAAA-232A-1B8F-B6868444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88" y="2695848"/>
            <a:ext cx="4892237" cy="35510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13615-3168-6C90-DF18-1F55FA71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52241-2292-A882-8591-B981A6D4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4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101C330-8720-A1C1-5D78-817063942B81}"/>
              </a:ext>
            </a:extLst>
          </p:cNvPr>
          <p:cNvSpPr/>
          <p:nvPr/>
        </p:nvSpPr>
        <p:spPr>
          <a:xfrm>
            <a:off x="2554574" y="1933195"/>
            <a:ext cx="2743200" cy="25483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Well mixed gases: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CH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HFCs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DB8900-48DA-5D6F-219B-194A18AFA6A2}"/>
              </a:ext>
            </a:extLst>
          </p:cNvPr>
          <p:cNvSpPr/>
          <p:nvPr/>
        </p:nvSpPr>
        <p:spPr>
          <a:xfrm>
            <a:off x="6778231" y="1280052"/>
            <a:ext cx="1908569" cy="16590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Water </a:t>
            </a:r>
            <a:r>
              <a:rPr lang="en-US" dirty="0" err="1">
                <a:solidFill>
                  <a:schemeClr val="tx1"/>
                </a:solidFill>
              </a:rPr>
              <a:t>vapour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D14207-619F-5C20-31D9-A88002AD4BB7}"/>
              </a:ext>
            </a:extLst>
          </p:cNvPr>
          <p:cNvSpPr/>
          <p:nvPr/>
        </p:nvSpPr>
        <p:spPr>
          <a:xfrm>
            <a:off x="6437115" y="3511623"/>
            <a:ext cx="1908569" cy="16590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Aerosols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0D64B5-4AF6-C968-9C17-329C1A7F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070EC-B768-619F-98D3-C747441D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1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6ABA-1E6C-85B1-2B31-21347099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Radiative forcing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415C3-E97D-50A4-6CFB-BCC115BDDDBD}"/>
              </a:ext>
            </a:extLst>
          </p:cNvPr>
          <p:cNvSpPr txBox="1"/>
          <p:nvPr/>
        </p:nvSpPr>
        <p:spPr>
          <a:xfrm>
            <a:off x="957943" y="1905000"/>
            <a:ext cx="39406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IPCC definition:</a:t>
            </a:r>
          </a:p>
          <a:p>
            <a:endParaRPr lang="en-IE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IE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‘the change in net (down minus up) irradiance (solar plus longwave; in W m–2) at the tropopause after allowing for stratospheric temperatures to readjust to radiative equilibrium, but with surface and tropospheric temperatures and state held fixed at the unperturbed values’.</a:t>
            </a:r>
            <a:endParaRPr lang="en-US" dirty="0"/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ECEDD76-1AFB-EB21-D1EA-C47798466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204" y="1767453"/>
            <a:ext cx="4422183" cy="332309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47A93-BA05-CFF8-A35A-AA4E6F3D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EB07C-5B29-670F-1056-DC5792C3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39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6BF5-1F8C-D06C-292A-246D8578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warming potential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BD5E9-DAE5-9A0D-5CED-9EC7C3FD7AF7}"/>
              </a:ext>
            </a:extLst>
          </p:cNvPr>
          <p:cNvSpPr txBox="1"/>
          <p:nvPr/>
        </p:nvSpPr>
        <p:spPr>
          <a:xfrm>
            <a:off x="974361" y="1963711"/>
            <a:ext cx="2968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1B1B1B"/>
                </a:solidFill>
                <a:latin typeface="Source Sans Pro Web"/>
              </a:rPr>
              <a:t>A</a:t>
            </a:r>
            <a:r>
              <a:rPr lang="en-IE" b="0" i="0" dirty="0">
                <a:solidFill>
                  <a:srgbClr val="1B1B1B"/>
                </a:solidFill>
                <a:effectLst/>
                <a:latin typeface="Source Sans Pro Web"/>
              </a:rPr>
              <a:t> measure of how much energy the emissions of 1 ton of a gas will absorb over a given period of time, relative to the emissions of 1 ton of carbon dioxide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5BAB84-A61F-9AF7-0680-E83AD7908908}"/>
              </a:ext>
            </a:extLst>
          </p:cNvPr>
          <p:cNvSpPr/>
          <p:nvPr/>
        </p:nvSpPr>
        <p:spPr>
          <a:xfrm>
            <a:off x="6346371" y="2362200"/>
            <a:ext cx="2177143" cy="95794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Atmospheric concentration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616AFEC2-6292-0FF7-993D-F002D584FC52}"/>
              </a:ext>
            </a:extLst>
          </p:cNvPr>
          <p:cNvSpPr/>
          <p:nvPr/>
        </p:nvSpPr>
        <p:spPr>
          <a:xfrm>
            <a:off x="6346371" y="3320143"/>
            <a:ext cx="827315" cy="141514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E94AC9C9-5047-594E-985B-26A95DBA8865}"/>
              </a:ext>
            </a:extLst>
          </p:cNvPr>
          <p:cNvSpPr/>
          <p:nvPr/>
        </p:nvSpPr>
        <p:spPr>
          <a:xfrm rot="10800000">
            <a:off x="7957455" y="3429000"/>
            <a:ext cx="827315" cy="141514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CDC08-B6F6-76E1-E6D4-FD00DCF6EA23}"/>
              </a:ext>
            </a:extLst>
          </p:cNvPr>
          <p:cNvSpPr txBox="1"/>
          <p:nvPr/>
        </p:nvSpPr>
        <p:spPr>
          <a:xfrm>
            <a:off x="5415644" y="3813405"/>
            <a:ext cx="107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Emission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F3A5F-4AA8-2D99-E343-D39784FFF7D8}"/>
              </a:ext>
            </a:extLst>
          </p:cNvPr>
          <p:cNvSpPr txBox="1"/>
          <p:nvPr/>
        </p:nvSpPr>
        <p:spPr>
          <a:xfrm>
            <a:off x="8897287" y="3704548"/>
            <a:ext cx="10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A93E7-E87A-F818-FF55-C6F64155DC32}"/>
              </a:ext>
            </a:extLst>
          </p:cNvPr>
          <p:cNvSpPr txBox="1"/>
          <p:nvPr/>
        </p:nvSpPr>
        <p:spPr>
          <a:xfrm>
            <a:off x="7710746" y="1524700"/>
            <a:ext cx="174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Gas properties give its radiative efficiency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A4B13E-A6D1-E93C-187F-0E1FDE17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2A66E8-2204-805E-B7BD-06153552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05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127B-E004-CF9C-D85A-1C2B72BE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warming potential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61CF2E-14E7-4880-6488-B3361D355E79}"/>
              </a:ext>
            </a:extLst>
          </p:cNvPr>
          <p:cNvGraphicFramePr>
            <a:graphicFrameLocks noGrp="1"/>
          </p:cNvGraphicFramePr>
          <p:nvPr/>
        </p:nvGraphicFramePr>
        <p:xfrm>
          <a:off x="1792514" y="247226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587303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13396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266889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38450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7053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7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78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 ± 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82.5 ± 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29.8 ±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 ± 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1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 ±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± 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± 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 ± 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33798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A18B2-1025-ACD4-A68E-69E29BB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2C3EF-A0E6-49AB-24A0-04A6C112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586B80-79EC-87A7-E181-E274453171D2}"/>
              </a:ext>
            </a:extLst>
          </p:cNvPr>
          <p:cNvSpPr/>
          <p:nvPr/>
        </p:nvSpPr>
        <p:spPr>
          <a:xfrm>
            <a:off x="564777" y="4594712"/>
            <a:ext cx="4114800" cy="14833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about the sources and sinks of these gases starting from lecture 5</a:t>
            </a:r>
          </a:p>
        </p:txBody>
      </p:sp>
    </p:spTree>
    <p:extLst>
      <p:ext uri="{BB962C8B-B14F-4D97-AF65-F5344CB8AC3E}">
        <p14:creationId xmlns:p14="http://schemas.microsoft.com/office/powerpoint/2010/main" val="4164672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B378-035E-8E06-3451-C77E889D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F3457-1AA8-59FB-320B-F9462883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D9D99-BCD6-4CF4-3355-E4FBBD5C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A310750C-68AB-845B-5103-2F0F2C6F0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9" t="3944"/>
          <a:stretch/>
        </p:blipFill>
        <p:spPr>
          <a:xfrm>
            <a:off x="2394743" y="2004280"/>
            <a:ext cx="7402513" cy="371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08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B378-035E-8E06-3451-C77E889D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F3457-1AA8-59FB-320B-F9462883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D9D99-BCD6-4CF4-3355-E4FBBD5C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pic>
        <p:nvPicPr>
          <p:cNvPr id="2052" name="Picture 4" descr="Wetter und Klima - Deutscher Wetterdienst - Particle Size-Distribution">
            <a:extLst>
              <a:ext uri="{FF2B5EF4-FFF2-40B4-BE49-F238E27FC236}">
                <a16:creationId xmlns:a16="http://schemas.microsoft.com/office/drawing/2014/main" id="{B4C41DA9-F86C-2AD4-4FC0-FE16CF3A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38" y="1825381"/>
            <a:ext cx="7959969" cy="350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37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D23E-9AEE-1F9C-98B8-0E028C7E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 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ABB58-57E0-E318-02D0-03F091D8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5663A-C8D0-A678-8AD1-311D3E76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pic>
        <p:nvPicPr>
          <p:cNvPr id="3074" name="Picture 2" descr="Scientists aim to broaden knowledge of volcanoes | Cornell Chronicle">
            <a:extLst>
              <a:ext uri="{FF2B5EF4-FFF2-40B4-BE49-F238E27FC236}">
                <a16:creationId xmlns:a16="http://schemas.microsoft.com/office/drawing/2014/main" id="{5F0EDA96-5CEE-3458-B76B-B33C1B30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7446"/>
            <a:ext cx="3311769" cy="24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s: Wildfires Rage Across Southwestern Europe - The Atlantic">
            <a:extLst>
              <a:ext uri="{FF2B5EF4-FFF2-40B4-BE49-F238E27FC236}">
                <a16:creationId xmlns:a16="http://schemas.microsoft.com/office/drawing/2014/main" id="{6A9B3C10-4E81-18DA-60F0-4EB48076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07" y="2334971"/>
            <a:ext cx="4360985" cy="290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at Fresh Sea Breeze You Breathe May Be Laced With Microplastic | WIRED">
            <a:extLst>
              <a:ext uri="{FF2B5EF4-FFF2-40B4-BE49-F238E27FC236}">
                <a16:creationId xmlns:a16="http://schemas.microsoft.com/office/drawing/2014/main" id="{5DA87652-204D-D0A4-A3D8-A44B9B40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69" y="1209555"/>
            <a:ext cx="4114800" cy="215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anting Seeds Of Dandelion - Tips For Propagating Dandelions From Seed">
            <a:extLst>
              <a:ext uri="{FF2B5EF4-FFF2-40B4-BE49-F238E27FC236}">
                <a16:creationId xmlns:a16="http://schemas.microsoft.com/office/drawing/2014/main" id="{8680D342-ECE2-8D44-7C4E-A04F02181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23" y="4031273"/>
            <a:ext cx="2986210" cy="22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f We Stopped Burning Fossil Fuels RIght Now?">
            <a:extLst>
              <a:ext uri="{FF2B5EF4-FFF2-40B4-BE49-F238E27FC236}">
                <a16:creationId xmlns:a16="http://schemas.microsoft.com/office/drawing/2014/main" id="{A083F32F-5446-736B-BF4B-77300A7D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815" y="3671765"/>
            <a:ext cx="3610708" cy="270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Vehicles, Air Pollution &amp; Human Health | Union of Concerned Scientists">
            <a:extLst>
              <a:ext uri="{FF2B5EF4-FFF2-40B4-BE49-F238E27FC236}">
                <a16:creationId xmlns:a16="http://schemas.microsoft.com/office/drawing/2014/main" id="{BDF6C2CE-DE17-83AC-F924-F5B3F8DB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68" y="1139256"/>
            <a:ext cx="2825262" cy="127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6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4D3D-BF54-D279-2601-F8D0CD07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and secondary aerosols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016553-7AB9-BAB0-A5F9-D60B4D97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DD23-1D01-F4D5-8C61-08CE003D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4100" name="Picture 4" descr="Aerosol: Uses, Types, Examples – StudiousGuy">
            <a:extLst>
              <a:ext uri="{FF2B5EF4-FFF2-40B4-BE49-F238E27FC236}">
                <a16:creationId xmlns:a16="http://schemas.microsoft.com/office/drawing/2014/main" id="{1F890851-2044-4DB2-BAAF-31D2ECE67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24653" r="4872" b="15214"/>
          <a:stretch/>
        </p:blipFill>
        <p:spPr bwMode="auto">
          <a:xfrm>
            <a:off x="1875692" y="1690688"/>
            <a:ext cx="8440615" cy="412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03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200E-CB00-04F9-0A2E-8243CEF5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Aerosol removal from the atmosphere through direct deposition or cloud formation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C4FB7-1923-40EB-03F9-B70396C80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52368-A449-D4C9-7FD2-5E4BA183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pic>
        <p:nvPicPr>
          <p:cNvPr id="5122" name="Picture 2" descr="How Saharan dust from Africa has turned skies orange &amp; 'Martian' red in  Europe">
            <a:extLst>
              <a:ext uri="{FF2B5EF4-FFF2-40B4-BE49-F238E27FC236}">
                <a16:creationId xmlns:a16="http://schemas.microsoft.com/office/drawing/2014/main" id="{F4FAAFFA-E48F-6120-5BA2-B277DE5B0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69" y="2145323"/>
            <a:ext cx="5146431" cy="289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1000+ Rain Clouds Pictures | Download Free Images on Unsplash">
            <a:extLst>
              <a:ext uri="{FF2B5EF4-FFF2-40B4-BE49-F238E27FC236}">
                <a16:creationId xmlns:a16="http://schemas.microsoft.com/office/drawing/2014/main" id="{42ABEFA0-F60F-60D9-3646-DB91E7826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92" y="1968744"/>
            <a:ext cx="4095261" cy="30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8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8B84-87C2-9388-BB45-ECBCC104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Latitudinal variation in insolation driven by different incidence angles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5CE59F7-AE9F-1A72-7C05-6F7FA7D5C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30" y="2397397"/>
            <a:ext cx="2857500" cy="2768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9CB4186-C1BA-FBBB-46E6-C0B63798ADA2}"/>
              </a:ext>
            </a:extLst>
          </p:cNvPr>
          <p:cNvSpPr txBox="1"/>
          <p:nvPr/>
        </p:nvSpPr>
        <p:spPr>
          <a:xfrm>
            <a:off x="718457" y="2397397"/>
            <a:ext cx="357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to perpendicular rays – more solar radiation per unit surface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CEE67C1-B6F4-E2C9-2B43-5694E9BF1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7" y="3934097"/>
            <a:ext cx="5054600" cy="2463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2B248-11BF-8261-09A3-78B15DAD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958A6-10A7-12BC-CE88-F7C70E04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56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AA26-0B3D-CFEE-67CF-D1EC1440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Radiative forcing of aerosols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02E29-B9C2-2E76-D7B8-48AA07A5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9B46B-36EF-3580-9065-4E842F6B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146" name="Picture 2" descr="Details are in the caption following the image">
            <a:extLst>
              <a:ext uri="{FF2B5EF4-FFF2-40B4-BE49-F238E27FC236}">
                <a16:creationId xmlns:a16="http://schemas.microsoft.com/office/drawing/2014/main" id="{1CD678D4-6116-8B1F-A995-4EBDA906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82"/>
          <a:stretch/>
        </p:blipFill>
        <p:spPr bwMode="auto">
          <a:xfrm>
            <a:off x="1376363" y="1992923"/>
            <a:ext cx="4719637" cy="33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61EB23-8040-E82E-89E0-86A0A8A3F482}"/>
              </a:ext>
            </a:extLst>
          </p:cNvPr>
          <p:cNvSpPr txBox="1"/>
          <p:nvPr/>
        </p:nvSpPr>
        <p:spPr>
          <a:xfrm>
            <a:off x="6893169" y="2825262"/>
            <a:ext cx="2942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Aerosols on average have a cooling effect but the exact magnitude is uncertain</a:t>
            </a:r>
          </a:p>
        </p:txBody>
      </p:sp>
    </p:spTree>
    <p:extLst>
      <p:ext uri="{BB962C8B-B14F-4D97-AF65-F5344CB8AC3E}">
        <p14:creationId xmlns:p14="http://schemas.microsoft.com/office/powerpoint/2010/main" val="2108108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1635533" y="1055517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5595666" y="1328057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8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01FB-2749-4004-2354-3336AE56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Observed mean annual top of the atmosphere radiation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504980-2728-72A8-E0BF-19E4DCB9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5888" y="1845426"/>
            <a:ext cx="7417171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28F56-5A5B-0B60-A0B2-996E9C09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4A7A-C128-70D7-177B-2207BA82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5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F103-7C21-97AA-3A06-7E604295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and displaying global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3FA25-A1A4-3F1E-9510-DF42278A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A1D75-5D65-FDC4-8050-AF8AFBB1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Coordinate Grid">
            <a:extLst>
              <a:ext uri="{FF2B5EF4-FFF2-40B4-BE49-F238E27FC236}">
                <a16:creationId xmlns:a16="http://schemas.microsoft.com/office/drawing/2014/main" id="{AE5C27B3-B31C-36EA-5CD7-DCD50FB0A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50" y="1781661"/>
            <a:ext cx="7388499" cy="396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4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F103-7C21-97AA-3A06-7E604295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and displaying global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3FA25-A1A4-3F1E-9510-DF42278A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A1D75-5D65-FDC4-8050-AF8AFBB1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Colormap reference — Matplotlib 3.6.3 documentation">
            <a:extLst>
              <a:ext uri="{FF2B5EF4-FFF2-40B4-BE49-F238E27FC236}">
                <a16:creationId xmlns:a16="http://schemas.microsoft.com/office/drawing/2014/main" id="{0971AB3A-A952-4535-7025-53255B9D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14" y="1922700"/>
            <a:ext cx="4758256" cy="3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he Rainbow Color Map Misleads">
            <a:extLst>
              <a:ext uri="{FF2B5EF4-FFF2-40B4-BE49-F238E27FC236}">
                <a16:creationId xmlns:a16="http://schemas.microsoft.com/office/drawing/2014/main" id="{834D4488-0E65-E459-9FE5-A9EF1817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70" y="2776656"/>
            <a:ext cx="3736675" cy="150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00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F103-7C21-97AA-3A06-7E604295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and displaying global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3FA25-A1A4-3F1E-9510-DF42278A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A1D75-5D65-FDC4-8050-AF8AFBB1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1218F-EB8D-3141-86F1-B2D1935479C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1DD889-F0D3-8B93-823D-AC2F4216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5888" y="1845426"/>
            <a:ext cx="7417171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20841"/>
      </p:ext>
    </p:extLst>
  </p:cSld>
  <p:clrMapOvr>
    <a:masterClrMapping/>
  </p:clrMapOvr>
</p:sld>
</file>

<file path=ppt/theme/theme1.xml><?xml version="1.0" encoding="utf-8"?>
<a:theme xmlns:a="http://schemas.openxmlformats.org/drawingml/2006/main" name="esu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1619</TotalTime>
  <Words>851</Words>
  <Application>Microsoft Macintosh PowerPoint</Application>
  <PresentationFormat>Widescreen</PresentationFormat>
  <Paragraphs>268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Georgia</vt:lpstr>
      <vt:lpstr>Gill Sans MT</vt:lpstr>
      <vt:lpstr>Source Sans Pro Web</vt:lpstr>
      <vt:lpstr>esu_template</vt:lpstr>
      <vt:lpstr>Solar radiation &amp; the Earth’s energy budget</vt:lpstr>
      <vt:lpstr>PowerPoint Presentation</vt:lpstr>
      <vt:lpstr>The main driver of average long-term climate is incoming solar radiation</vt:lpstr>
      <vt:lpstr>Average radiation reaching the surface  determined by distance from the sun</vt:lpstr>
      <vt:lpstr>Latitudinal variation in insolation driven by different incidence angles</vt:lpstr>
      <vt:lpstr>Observed mean annual top of the atmosphere radiation</vt:lpstr>
      <vt:lpstr>Mapping and displaying global data</vt:lpstr>
      <vt:lpstr>Mapping and displaying global data</vt:lpstr>
      <vt:lpstr>Mapping and displaying global data</vt:lpstr>
      <vt:lpstr>How to calculate solar radiation at the top of the atmosphere</vt:lpstr>
      <vt:lpstr>Axial tilt</vt:lpstr>
      <vt:lpstr>Axial tilt</vt:lpstr>
      <vt:lpstr>A tilted axis means that perpendicular rays do not occur at equator</vt:lpstr>
      <vt:lpstr>The Earth’s orbit and the seasons</vt:lpstr>
      <vt:lpstr>What drives surface temperature?</vt:lpstr>
      <vt:lpstr>Solar radiation spectrum at the top of the atmosphere</vt:lpstr>
      <vt:lpstr>PowerPoint Presentation</vt:lpstr>
      <vt:lpstr>Solar attenuation by the atmosphere</vt:lpstr>
      <vt:lpstr>Structure of the atmosphere</vt:lpstr>
      <vt:lpstr>PowerPoint Presentation</vt:lpstr>
      <vt:lpstr>Reflection: Rayleigh scattering</vt:lpstr>
      <vt:lpstr>Reflection by clouds</vt:lpstr>
      <vt:lpstr>Reflection by aerosols</vt:lpstr>
      <vt:lpstr>Net radiation reaching the surface</vt:lpstr>
      <vt:lpstr>PowerPoint Presentation</vt:lpstr>
      <vt:lpstr>Reflection: albedo</vt:lpstr>
      <vt:lpstr>Rank these surfaces from low to high albedo</vt:lpstr>
      <vt:lpstr>Rank these surfaces from low to high albedo</vt:lpstr>
      <vt:lpstr>Reflection: albedo</vt:lpstr>
      <vt:lpstr>PowerPoint Presentation</vt:lpstr>
      <vt:lpstr>Infrared radiation and heat</vt:lpstr>
      <vt:lpstr>Sensible heat</vt:lpstr>
      <vt:lpstr>Sensible heat - emissivity</vt:lpstr>
      <vt:lpstr>Latent heat</vt:lpstr>
      <vt:lpstr>Urban heat island</vt:lpstr>
      <vt:lpstr>Net radiation flux at the surface</vt:lpstr>
      <vt:lpstr>PowerPoint Presentation</vt:lpstr>
      <vt:lpstr>PowerPoint Presentation</vt:lpstr>
      <vt:lpstr>PowerPoint Presentation</vt:lpstr>
      <vt:lpstr>What is a greenhouse gas (GHG)?</vt:lpstr>
      <vt:lpstr>PowerPoint Presentation</vt:lpstr>
      <vt:lpstr>Radiative forcing</vt:lpstr>
      <vt:lpstr>Global warming potential</vt:lpstr>
      <vt:lpstr>Global warming potential</vt:lpstr>
      <vt:lpstr>Aerosols</vt:lpstr>
      <vt:lpstr>Aerosols</vt:lpstr>
      <vt:lpstr>Aerosol sources</vt:lpstr>
      <vt:lpstr>Primary and secondary aerosols</vt:lpstr>
      <vt:lpstr>Aerosol removal from the atmosphere through direct deposition or cloud formation</vt:lpstr>
      <vt:lpstr>Radiative forcing of aerosols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raditation</dc:title>
  <dc:creator>Silvia Caldararu</dc:creator>
  <cp:lastModifiedBy>Silvia Caldararu</cp:lastModifiedBy>
  <cp:revision>1</cp:revision>
  <dcterms:created xsi:type="dcterms:W3CDTF">2022-10-18T16:13:48Z</dcterms:created>
  <dcterms:modified xsi:type="dcterms:W3CDTF">2025-01-21T12:46:22Z</dcterms:modified>
</cp:coreProperties>
</file>